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5.xml" ContentType="application/vnd.openxmlformats-officedocument.presentationml.notesSlide+xml"/>
  <Override PartName="/ppt/charts/chart1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86"/>
  </p:notesMasterIdLst>
  <p:sldIdLst>
    <p:sldId id="376" r:id="rId7"/>
    <p:sldId id="258" r:id="rId8"/>
    <p:sldId id="257" r:id="rId9"/>
    <p:sldId id="362" r:id="rId10"/>
    <p:sldId id="367" r:id="rId11"/>
    <p:sldId id="368" r:id="rId12"/>
    <p:sldId id="359" r:id="rId13"/>
    <p:sldId id="380" r:id="rId14"/>
    <p:sldId id="349" r:id="rId15"/>
    <p:sldId id="360" r:id="rId16"/>
    <p:sldId id="370" r:id="rId17"/>
    <p:sldId id="369" r:id="rId18"/>
    <p:sldId id="382" r:id="rId19"/>
    <p:sldId id="348" r:id="rId20"/>
    <p:sldId id="363" r:id="rId21"/>
    <p:sldId id="355" r:id="rId22"/>
    <p:sldId id="381" r:id="rId23"/>
    <p:sldId id="357" r:id="rId24"/>
    <p:sldId id="439" r:id="rId25"/>
    <p:sldId id="440" r:id="rId26"/>
    <p:sldId id="442" r:id="rId27"/>
    <p:sldId id="444" r:id="rId28"/>
    <p:sldId id="443" r:id="rId29"/>
    <p:sldId id="445" r:id="rId30"/>
    <p:sldId id="449" r:id="rId31"/>
    <p:sldId id="450" r:id="rId32"/>
    <p:sldId id="461" r:id="rId33"/>
    <p:sldId id="460" r:id="rId34"/>
    <p:sldId id="459" r:id="rId35"/>
    <p:sldId id="462" r:id="rId36"/>
    <p:sldId id="446" r:id="rId37"/>
    <p:sldId id="458" r:id="rId38"/>
    <p:sldId id="377" r:id="rId39"/>
    <p:sldId id="383" r:id="rId40"/>
    <p:sldId id="354" r:id="rId41"/>
    <p:sldId id="350" r:id="rId42"/>
    <p:sldId id="385" r:id="rId43"/>
    <p:sldId id="387" r:id="rId44"/>
    <p:sldId id="390" r:id="rId45"/>
    <p:sldId id="391" r:id="rId46"/>
    <p:sldId id="392" r:id="rId47"/>
    <p:sldId id="393" r:id="rId48"/>
    <p:sldId id="395" r:id="rId49"/>
    <p:sldId id="397" r:id="rId50"/>
    <p:sldId id="399" r:id="rId51"/>
    <p:sldId id="400" r:id="rId52"/>
    <p:sldId id="401" r:id="rId53"/>
    <p:sldId id="402" r:id="rId54"/>
    <p:sldId id="414" r:id="rId55"/>
    <p:sldId id="403" r:id="rId56"/>
    <p:sldId id="404" r:id="rId57"/>
    <p:sldId id="405" r:id="rId58"/>
    <p:sldId id="406" r:id="rId59"/>
    <p:sldId id="408" r:id="rId60"/>
    <p:sldId id="409" r:id="rId61"/>
    <p:sldId id="410" r:id="rId62"/>
    <p:sldId id="411" r:id="rId63"/>
    <p:sldId id="412" r:id="rId64"/>
    <p:sldId id="386" r:id="rId65"/>
    <p:sldId id="427" r:id="rId66"/>
    <p:sldId id="428" r:id="rId67"/>
    <p:sldId id="436" r:id="rId68"/>
    <p:sldId id="420" r:id="rId69"/>
    <p:sldId id="421" r:id="rId70"/>
    <p:sldId id="422" r:id="rId71"/>
    <p:sldId id="389" r:id="rId72"/>
    <p:sldId id="388" r:id="rId73"/>
    <p:sldId id="435" r:id="rId74"/>
    <p:sldId id="423" r:id="rId75"/>
    <p:sldId id="424" r:id="rId76"/>
    <p:sldId id="425" r:id="rId77"/>
    <p:sldId id="418" r:id="rId78"/>
    <p:sldId id="419" r:id="rId79"/>
    <p:sldId id="415" r:id="rId80"/>
    <p:sldId id="416" r:id="rId81"/>
    <p:sldId id="417" r:id="rId82"/>
    <p:sldId id="438" r:id="rId83"/>
    <p:sldId id="437" r:id="rId84"/>
    <p:sldId id="398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A56"/>
    <a:srgbClr val="0099CC"/>
    <a:srgbClr val="94C9D0"/>
    <a:srgbClr val="DC4070"/>
    <a:srgbClr val="005197"/>
    <a:srgbClr val="F3F3F3"/>
    <a:srgbClr val="005AAB"/>
    <a:srgbClr val="9B5F4F"/>
    <a:srgbClr val="CB5560"/>
    <a:srgbClr val="71C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theme" Target="theme/theme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presProps" Target="pres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3482919390860263E-2"/>
                  <c:y val="-0.4850080637510672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Sheet1!$M$47:$M$48</c:f>
              <c:numCache>
                <c:formatCode>0.0000000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Sheet1!$N$47:$N$48</c:f>
              <c:numCache>
                <c:formatCode>0.0000000</c:formatCode>
                <c:ptCount val="2"/>
                <c:pt idx="0">
                  <c:v>-8.3748448484477596</c:v>
                </c:pt>
                <c:pt idx="1">
                  <c:v>-8.8909577272934577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F68-43E6-800A-BB33290B8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1963504"/>
        <c:axId val="301962672"/>
      </c:scatterChart>
      <c:valAx>
        <c:axId val="30196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2672"/>
        <c:crossesAt val="-9"/>
        <c:crossBetween val="midCat"/>
      </c:valAx>
      <c:valAx>
        <c:axId val="30196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350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ln>
            <a:noFill/>
          </a:ln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'Contour T and LHSV'!$C$14</c:f>
              <c:strCache>
                <c:ptCount val="1"/>
                <c:pt idx="0">
                  <c:v>280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LHSV'!$C$15:$C$21</c:f>
              <c:numCache>
                <c:formatCode>0.00</c:formatCode>
                <c:ptCount val="7"/>
                <c:pt idx="0">
                  <c:v>662.60502502206805</c:v>
                </c:pt>
                <c:pt idx="1">
                  <c:v>662.602329842362</c:v>
                </c:pt>
                <c:pt idx="2">
                  <c:v>662.54473067143101</c:v>
                </c:pt>
                <c:pt idx="3">
                  <c:v>661.27371633003304</c:v>
                </c:pt>
                <c:pt idx="4">
                  <c:v>656.58812571926603</c:v>
                </c:pt>
                <c:pt idx="5">
                  <c:v>648.52200809728402</c:v>
                </c:pt>
                <c:pt idx="6">
                  <c:v>638.98689594371001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B6-4F76-8632-267643D1F990}"/>
            </c:ext>
          </c:extLst>
        </c:ser>
        <c:ser>
          <c:idx val="1"/>
          <c:order val="1"/>
          <c:tx>
            <c:strRef>
              <c:f>'Contour T and LHSV'!$D$14</c:f>
              <c:strCache>
                <c:ptCount val="1"/>
                <c:pt idx="0">
                  <c:v>290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LHSV'!$D$15:$D$21</c:f>
              <c:numCache>
                <c:formatCode>0.00</c:formatCode>
                <c:ptCount val="7"/>
                <c:pt idx="0">
                  <c:v>668.07832464049704</c:v>
                </c:pt>
                <c:pt idx="1">
                  <c:v>668.07729120937802</c:v>
                </c:pt>
                <c:pt idx="2">
                  <c:v>668.050334731882</c:v>
                </c:pt>
                <c:pt idx="3">
                  <c:v>667.32599747576</c:v>
                </c:pt>
                <c:pt idx="4">
                  <c:v>664.275206355313</c:v>
                </c:pt>
                <c:pt idx="5">
                  <c:v>658.41615669809005</c:v>
                </c:pt>
                <c:pt idx="6">
                  <c:v>650.80273541101599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B6-4F76-8632-267643D1F990}"/>
            </c:ext>
          </c:extLst>
        </c:ser>
        <c:ser>
          <c:idx val="2"/>
          <c:order val="2"/>
          <c:tx>
            <c:strRef>
              <c:f>'Contour T and LHSV'!$E$14</c:f>
              <c:strCache>
                <c:ptCount val="1"/>
                <c:pt idx="0">
                  <c:v>300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LHSV'!$E$15:$E$21</c:f>
              <c:numCache>
                <c:formatCode>0.00</c:formatCode>
                <c:ptCount val="7"/>
                <c:pt idx="0">
                  <c:v>673.81928153209901</c:v>
                </c:pt>
                <c:pt idx="1">
                  <c:v>673.81890271187001</c:v>
                </c:pt>
                <c:pt idx="2">
                  <c:v>673.80666463631701</c:v>
                </c:pt>
                <c:pt idx="3">
                  <c:v>673.40096585066203</c:v>
                </c:pt>
                <c:pt idx="4">
                  <c:v>671.44910746664402</c:v>
                </c:pt>
                <c:pt idx="5">
                  <c:v>667.29685055356595</c:v>
                </c:pt>
                <c:pt idx="6">
                  <c:v>661.41206768059396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B6-4F76-8632-267643D1F990}"/>
            </c:ext>
          </c:extLst>
        </c:ser>
        <c:ser>
          <c:idx val="3"/>
          <c:order val="3"/>
          <c:tx>
            <c:strRef>
              <c:f>'Contour T and LHSV'!$F$14</c:f>
              <c:strCache>
                <c:ptCount val="1"/>
                <c:pt idx="0">
                  <c:v>310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LHSV'!$F$15:$F$21</c:f>
              <c:numCache>
                <c:formatCode>0.00</c:formatCode>
                <c:ptCount val="7"/>
                <c:pt idx="0">
                  <c:v>679.80211251263597</c:v>
                </c:pt>
                <c:pt idx="1">
                  <c:v>679.80198023343905</c:v>
                </c:pt>
                <c:pt idx="2">
                  <c:v>679.79660923694905</c:v>
                </c:pt>
                <c:pt idx="3">
                  <c:v>679.57374846484799</c:v>
                </c:pt>
                <c:pt idx="4">
                  <c:v>678.34584011203299</c:v>
                </c:pt>
                <c:pt idx="5">
                  <c:v>675.46313513335303</c:v>
                </c:pt>
                <c:pt idx="6">
                  <c:v>671.03380582837804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B6-4F76-8632-267643D1F990}"/>
            </c:ext>
          </c:extLst>
        </c:ser>
        <c:ser>
          <c:idx val="4"/>
          <c:order val="4"/>
          <c:tx>
            <c:strRef>
              <c:f>'Contour T and LHSV'!$G$14</c:f>
              <c:strCache>
                <c:ptCount val="1"/>
                <c:pt idx="0">
                  <c:v>320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LHSV'!$G$15:$G$21</c:f>
              <c:numCache>
                <c:formatCode>0.00</c:formatCode>
                <c:ptCount val="7"/>
                <c:pt idx="0">
                  <c:v>686.00413070985496</c:v>
                </c:pt>
                <c:pt idx="1">
                  <c:v>686.00408682331897</c:v>
                </c:pt>
                <c:pt idx="2">
                  <c:v>686.00181543819201</c:v>
                </c:pt>
                <c:pt idx="3">
                  <c:v>685.88200750091801</c:v>
                </c:pt>
                <c:pt idx="4">
                  <c:v>685.12267331362705</c:v>
                </c:pt>
                <c:pt idx="5">
                  <c:v>683.157561671591</c:v>
                </c:pt>
                <c:pt idx="6">
                  <c:v>679.89705604652602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B6-4F76-8632-267643D1F990}"/>
            </c:ext>
          </c:extLst>
        </c:ser>
        <c:ser>
          <c:idx val="5"/>
          <c:order val="5"/>
          <c:tx>
            <c:strRef>
              <c:f>'Contour T and LHSV'!$H$14</c:f>
              <c:strCache>
                <c:ptCount val="1"/>
                <c:pt idx="0">
                  <c:v>330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LHSV'!$H$15:$H$21</c:f>
              <c:numCache>
                <c:formatCode>0.00</c:formatCode>
                <c:ptCount val="7"/>
                <c:pt idx="0">
                  <c:v>692.40544651796597</c:v>
                </c:pt>
                <c:pt idx="1">
                  <c:v>692.405432664248</c:v>
                </c:pt>
                <c:pt idx="2">
                  <c:v>692.404509888853</c:v>
                </c:pt>
                <c:pt idx="3">
                  <c:v>692.34161382327397</c:v>
                </c:pt>
                <c:pt idx="4">
                  <c:v>691.88043920797202</c:v>
                </c:pt>
                <c:pt idx="5">
                  <c:v>690.563639854396</c:v>
                </c:pt>
                <c:pt idx="6">
                  <c:v>688.20944558445206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8B6-4F76-8632-267643D1F990}"/>
            </c:ext>
          </c:extLst>
        </c:ser>
        <c:ser>
          <c:idx val="6"/>
          <c:order val="6"/>
          <c:tx>
            <c:strRef>
              <c:f>'Contour T and LHSV'!$I$14</c:f>
              <c:strCache>
                <c:ptCount val="1"/>
                <c:pt idx="0">
                  <c:v>340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'Contour T and LHSV'!$B$15:$B$21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LHSV'!$I$15:$I$21</c:f>
              <c:numCache>
                <c:formatCode>0.00</c:formatCode>
                <c:ptCount val="7"/>
                <c:pt idx="0">
                  <c:v>698.98859779257305</c:v>
                </c:pt>
                <c:pt idx="1">
                  <c:v>698.98859368387502</c:v>
                </c:pt>
                <c:pt idx="2">
                  <c:v>698.98823449268104</c:v>
                </c:pt>
                <c:pt idx="3">
                  <c:v>698.956057467194</c:v>
                </c:pt>
                <c:pt idx="4">
                  <c:v>698.68130396085496</c:v>
                </c:pt>
                <c:pt idx="5">
                  <c:v>697.81373678599903</c:v>
                </c:pt>
                <c:pt idx="6">
                  <c:v>696.14346650944697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8B6-4F76-8632-267643D1F990}"/>
            </c:ext>
          </c:extLst>
        </c:ser>
        <c:bandFmts>
          <c:bandFmt>
            <c:idx val="0"/>
            <c:spPr>
              <a:solidFill>
                <a:schemeClr val="accent1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\ ?/?" sourceLinked="1"/>
        <c:majorTickMark val="none"/>
        <c:minorTickMark val="none"/>
        <c:tickLblPos val="low"/>
        <c:spPr>
          <a:noFill/>
          <a:ln w="12700" cap="flat" cmpd="sng" algn="ctr">
            <a:solidFill>
              <a:srgbClr val="FF0000"/>
            </a:solidFill>
            <a:prstDash val="lg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673"/>
        <c:auto val="1"/>
        <c:lblAlgn val="ctr"/>
        <c:lblOffset val="100"/>
        <c:noMultiLvlLbl val="0"/>
      </c:catAx>
      <c:valAx>
        <c:axId val="2108742192"/>
        <c:scaling>
          <c:orientation val="minMax"/>
          <c:min val="6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Temperatur outlet</a:t>
                </a:r>
                <a:r>
                  <a:rPr lang="en-US" b="0" baseline="0"/>
                  <a:t> (K)</a:t>
                </a:r>
                <a:endParaRPr lang="id-ID" b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majorTickMark val="none"/>
        <c:minorTickMark val="none"/>
        <c:tickLblPos val="low"/>
        <c:spPr>
          <a:noFill/>
          <a:ln w="12700" cap="flat" cmpd="sng" algn="ctr">
            <a:solidFill>
              <a:srgbClr val="FF0000"/>
            </a:solidFill>
            <a:prstDash val="lg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67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'Contour T and LHSV'!$C$3</c:f>
              <c:strCache>
                <c:ptCount val="1"/>
                <c:pt idx="0">
                  <c:v>280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LHSV'!$C$4:$C$10</c:f>
              <c:numCache>
                <c:formatCode>0.000</c:formatCode>
                <c:ptCount val="7"/>
                <c:pt idx="0">
                  <c:v>99.999996512185703</c:v>
                </c:pt>
                <c:pt idx="1">
                  <c:v>99.998238956382906</c:v>
                </c:pt>
                <c:pt idx="2">
                  <c:v>99.960674386061399</c:v>
                </c:pt>
                <c:pt idx="3">
                  <c:v>99.130022824814105</c:v>
                </c:pt>
                <c:pt idx="4">
                  <c:v>96.037677954623703</c:v>
                </c:pt>
                <c:pt idx="5">
                  <c:v>90.589487437228698</c:v>
                </c:pt>
                <c:pt idx="6">
                  <c:v>83.907757012793596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A-4317-B7A9-CD47CA2D55A8}"/>
            </c:ext>
          </c:extLst>
        </c:ser>
        <c:ser>
          <c:idx val="1"/>
          <c:order val="1"/>
          <c:tx>
            <c:strRef>
              <c:f>'Contour T and LHSV'!$D$3</c:f>
              <c:strCache>
                <c:ptCount val="1"/>
                <c:pt idx="0">
                  <c:v>290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LHSV'!$D$4:$D$10</c:f>
              <c:numCache>
                <c:formatCode>0.000</c:formatCode>
                <c:ptCount val="7"/>
                <c:pt idx="0">
                  <c:v>99.999999053544499</c:v>
                </c:pt>
                <c:pt idx="1">
                  <c:v>99.999282957225702</c:v>
                </c:pt>
                <c:pt idx="2">
                  <c:v>99.980603134888099</c:v>
                </c:pt>
                <c:pt idx="3">
                  <c:v>99.478060525754202</c:v>
                </c:pt>
                <c:pt idx="4">
                  <c:v>97.348225427002404</c:v>
                </c:pt>
                <c:pt idx="5">
                  <c:v>93.193066016470894</c:v>
                </c:pt>
                <c:pt idx="6">
                  <c:v>87.648996849006394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3A-4317-B7A9-CD47CA2D55A8}"/>
            </c:ext>
          </c:extLst>
        </c:ser>
        <c:ser>
          <c:idx val="2"/>
          <c:order val="2"/>
          <c:tx>
            <c:strRef>
              <c:f>'Contour T and LHSV'!$E$3</c:f>
              <c:strCache>
                <c:ptCount val="1"/>
                <c:pt idx="0">
                  <c:v>300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LHSV'!$E$4:$E$10</c:f>
              <c:numCache>
                <c:formatCode>0.000</c:formatCode>
                <c:ptCount val="7"/>
                <c:pt idx="0">
                  <c:v>99.999999738317797</c:v>
                </c:pt>
                <c:pt idx="1">
                  <c:v>99.999721269674595</c:v>
                </c:pt>
                <c:pt idx="2">
                  <c:v>99.990724920928002</c:v>
                </c:pt>
                <c:pt idx="3">
                  <c:v>99.692288357393593</c:v>
                </c:pt>
                <c:pt idx="4">
                  <c:v>98.250870773698196</c:v>
                </c:pt>
                <c:pt idx="5">
                  <c:v>95.1519155130364</c:v>
                </c:pt>
                <c:pt idx="6">
                  <c:v>90.6765436737833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3A-4317-B7A9-CD47CA2D55A8}"/>
            </c:ext>
          </c:extLst>
        </c:ser>
        <c:ser>
          <c:idx val="3"/>
          <c:order val="3"/>
          <c:tx>
            <c:strRef>
              <c:f>'Contour T and LHSV'!$F$3</c:f>
              <c:strCache>
                <c:ptCount val="1"/>
                <c:pt idx="0">
                  <c:v>310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LHSV'!$F$4:$F$10</c:f>
              <c:numCache>
                <c:formatCode>0.000</c:formatCode>
                <c:ptCount val="7"/>
                <c:pt idx="0">
                  <c:v>99.999999935672307</c:v>
                </c:pt>
                <c:pt idx="1">
                  <c:v>99.999896944142407</c:v>
                </c:pt>
                <c:pt idx="2">
                  <c:v>99.9957150588817</c:v>
                </c:pt>
                <c:pt idx="3">
                  <c:v>99.822129415907597</c:v>
                </c:pt>
                <c:pt idx="4">
                  <c:v>98.863410046047903</c:v>
                </c:pt>
                <c:pt idx="5">
                  <c:v>96.596787390903003</c:v>
                </c:pt>
                <c:pt idx="6">
                  <c:v>93.067669419020305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13A-4317-B7A9-CD47CA2D55A8}"/>
            </c:ext>
          </c:extLst>
        </c:ser>
        <c:ser>
          <c:idx val="4"/>
          <c:order val="4"/>
          <c:tx>
            <c:strRef>
              <c:f>'Contour T and LHSV'!$G$3</c:f>
              <c:strCache>
                <c:ptCount val="1"/>
                <c:pt idx="0">
                  <c:v>320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LHSV'!$G$4:$G$10</c:f>
              <c:numCache>
                <c:formatCode>0.000</c:formatCode>
                <c:ptCount val="7"/>
                <c:pt idx="0">
                  <c:v>100.000000023341</c:v>
                </c:pt>
                <c:pt idx="1">
                  <c:v>99.999963886316493</c:v>
                </c:pt>
                <c:pt idx="2">
                  <c:v>99.998093528637</c:v>
                </c:pt>
                <c:pt idx="3">
                  <c:v>99.899418495576299</c:v>
                </c:pt>
                <c:pt idx="4">
                  <c:v>99.273107967239994</c:v>
                </c:pt>
                <c:pt idx="5">
                  <c:v>97.644746368865896</c:v>
                </c:pt>
                <c:pt idx="6">
                  <c:v>94.9179368974537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3A-4317-B7A9-CD47CA2D55A8}"/>
            </c:ext>
          </c:extLst>
        </c:ser>
        <c:ser>
          <c:idx val="5"/>
          <c:order val="5"/>
          <c:tx>
            <c:strRef>
              <c:f>'Contour T and LHSV'!$H$3</c:f>
              <c:strCache>
                <c:ptCount val="1"/>
                <c:pt idx="0">
                  <c:v>330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LHSV'!$H$4:$H$10</c:f>
              <c:numCache>
                <c:formatCode>0.000</c:formatCode>
                <c:ptCount val="7"/>
                <c:pt idx="0">
                  <c:v>100.000000037481</c:v>
                </c:pt>
                <c:pt idx="1">
                  <c:v>99.999987990952405</c:v>
                </c:pt>
                <c:pt idx="2">
                  <c:v>99.999185509144496</c:v>
                </c:pt>
                <c:pt idx="3">
                  <c:v>99.944482788279799</c:v>
                </c:pt>
                <c:pt idx="4">
                  <c:v>99.543034486872102</c:v>
                </c:pt>
                <c:pt idx="5">
                  <c:v>98.393333382553195</c:v>
                </c:pt>
                <c:pt idx="6">
                  <c:v>96.324768773211204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13A-4317-B7A9-CD47CA2D55A8}"/>
            </c:ext>
          </c:extLst>
        </c:ser>
        <c:ser>
          <c:idx val="6"/>
          <c:order val="6"/>
          <c:tx>
            <c:strRef>
              <c:f>'Contour T and LHSV'!$I$3</c:f>
              <c:strCache>
                <c:ptCount val="1"/>
                <c:pt idx="0">
                  <c:v>340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'Contour T and LHSV'!$B$4:$B$10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'Contour T and LHSV'!$I$4:$I$10</c:f>
              <c:numCache>
                <c:formatCode>0.000</c:formatCode>
                <c:ptCount val="7"/>
                <c:pt idx="0">
                  <c:v>100.000000030465</c:v>
                </c:pt>
                <c:pt idx="1">
                  <c:v>99.999996263548496</c:v>
                </c:pt>
                <c:pt idx="2">
                  <c:v>99.999666808302706</c:v>
                </c:pt>
                <c:pt idx="3">
                  <c:v>99.970151942376802</c:v>
                </c:pt>
                <c:pt idx="4">
                  <c:v>99.718001498808405</c:v>
                </c:pt>
                <c:pt idx="5">
                  <c:v>98.920282063157998</c:v>
                </c:pt>
                <c:pt idx="6">
                  <c:v>97.377819462919703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13A-4317-B7A9-CD47CA2D55A8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Konversi LA (%)</a:t>
                </a:r>
                <a:endParaRPr lang="id-ID" b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'Contour T and LHSV'!$K$4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LHSV'!$L$4:$R$4</c:f>
              <c:numCache>
                <c:formatCode>0.0000</c:formatCode>
                <c:ptCount val="7"/>
                <c:pt idx="0">
                  <c:v>37.8923436965433</c:v>
                </c:pt>
                <c:pt idx="1">
                  <c:v>36.972004613439502</c:v>
                </c:pt>
                <c:pt idx="2">
                  <c:v>36.0811947193083</c:v>
                </c:pt>
                <c:pt idx="3">
                  <c:v>35.219556134656401</c:v>
                </c:pt>
                <c:pt idx="4">
                  <c:v>34.386610528242798</c:v>
                </c:pt>
                <c:pt idx="5">
                  <c:v>33.5817752004507</c:v>
                </c:pt>
                <c:pt idx="6">
                  <c:v>32.804390267131801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B7-4C9E-A0E7-FD0B3433A8BA}"/>
            </c:ext>
          </c:extLst>
        </c:ser>
        <c:ser>
          <c:idx val="1"/>
          <c:order val="1"/>
          <c:tx>
            <c:strRef>
              <c:f>'Contour T and LHSV'!$K$5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LHSV'!$L$5:$R$5</c:f>
              <c:numCache>
                <c:formatCode>0.0000</c:formatCode>
                <c:ptCount val="7"/>
                <c:pt idx="0">
                  <c:v>37.892450648645102</c:v>
                </c:pt>
                <c:pt idx="1">
                  <c:v>36.9720447834653</c:v>
                </c:pt>
                <c:pt idx="2">
                  <c:v>36.081209127180202</c:v>
                </c:pt>
                <c:pt idx="3">
                  <c:v>35.219561052549899</c:v>
                </c:pt>
                <c:pt idx="4">
                  <c:v>34.386612122048597</c:v>
                </c:pt>
                <c:pt idx="5">
                  <c:v>33.581775692026099</c:v>
                </c:pt>
                <c:pt idx="6">
                  <c:v>32.804390410101597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B7-4C9E-A0E7-FD0B3433A8BA}"/>
            </c:ext>
          </c:extLst>
        </c:ser>
        <c:ser>
          <c:idx val="2"/>
          <c:order val="2"/>
          <c:tx>
            <c:strRef>
              <c:f>'Contour T and LHSV'!$K$6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LHSV'!$L$6:$R$6</c:f>
              <c:numCache>
                <c:formatCode>0.0000</c:formatCode>
                <c:ptCount val="7"/>
                <c:pt idx="0">
                  <c:v>37.894736508860802</c:v>
                </c:pt>
                <c:pt idx="1">
                  <c:v>36.973092619940303</c:v>
                </c:pt>
                <c:pt idx="2">
                  <c:v>36.081674569881002</c:v>
                </c:pt>
                <c:pt idx="3">
                  <c:v>35.219760706562802</c:v>
                </c:pt>
                <c:pt idx="4">
                  <c:v>34.386694566031103</c:v>
                </c:pt>
                <c:pt idx="5">
                  <c:v>33.581808367014197</c:v>
                </c:pt>
                <c:pt idx="6">
                  <c:v>32.804402807722099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B7-4C9E-A0E7-FD0B3433A8BA}"/>
            </c:ext>
          </c:extLst>
        </c:ser>
        <c:ser>
          <c:idx val="3"/>
          <c:order val="3"/>
          <c:tx>
            <c:strRef>
              <c:f>'Contour T and LHSV'!$K$7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LHSV'!$L$7:$R$7</c:f>
              <c:numCache>
                <c:formatCode>0.0000</c:formatCode>
                <c:ptCount val="7"/>
                <c:pt idx="0">
                  <c:v>37.9452666429614</c:v>
                </c:pt>
                <c:pt idx="1">
                  <c:v>37.001277683774802</c:v>
                </c:pt>
                <c:pt idx="2">
                  <c:v>36.097113311238303</c:v>
                </c:pt>
                <c:pt idx="3">
                  <c:v>35.228047732903597</c:v>
                </c:pt>
                <c:pt idx="4">
                  <c:v>34.391043972612202</c:v>
                </c:pt>
                <c:pt idx="5">
                  <c:v>33.584035676803097</c:v>
                </c:pt>
                <c:pt idx="6">
                  <c:v>32.805513436182302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B7-4C9E-A0E7-FD0B3433A8BA}"/>
            </c:ext>
          </c:extLst>
        </c:ser>
        <c:ser>
          <c:idx val="4"/>
          <c:order val="4"/>
          <c:tx>
            <c:strRef>
              <c:f>'Contour T and LHSV'!$K$8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LHSV'!$L$8:$R$8</c:f>
              <c:numCache>
                <c:formatCode>0.0000</c:formatCode>
                <c:ptCount val="7"/>
                <c:pt idx="0">
                  <c:v>38.133078697463702</c:v>
                </c:pt>
                <c:pt idx="1">
                  <c:v>37.120618347845401</c:v>
                </c:pt>
                <c:pt idx="2">
                  <c:v>36.171641060190098</c:v>
                </c:pt>
                <c:pt idx="3">
                  <c:v>35.273803535096803</c:v>
                </c:pt>
                <c:pt idx="4">
                  <c:v>34.418645899377204</c:v>
                </c:pt>
                <c:pt idx="5">
                  <c:v>33.600379794795003</c:v>
                </c:pt>
                <c:pt idx="6">
                  <c:v>32.815001253641803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B7-4C9E-A0E7-FD0B3433A8BA}"/>
            </c:ext>
          </c:extLst>
        </c:ser>
        <c:ser>
          <c:idx val="5"/>
          <c:order val="5"/>
          <c:tx>
            <c:strRef>
              <c:f>'Contour T and LHSV'!$K$9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LHSV'!$L$9:$R$9</c:f>
              <c:numCache>
                <c:formatCode>0.0000</c:formatCode>
                <c:ptCount val="7"/>
                <c:pt idx="0">
                  <c:v>38.462557506515601</c:v>
                </c:pt>
                <c:pt idx="1">
                  <c:v>37.352839012056101</c:v>
                </c:pt>
                <c:pt idx="2">
                  <c:v>36.331620139167001</c:v>
                </c:pt>
                <c:pt idx="3">
                  <c:v>35.381878864959802</c:v>
                </c:pt>
                <c:pt idx="4">
                  <c:v>34.490369170950601</c:v>
                </c:pt>
                <c:pt idx="5">
                  <c:v>33.6471723329905</c:v>
                </c:pt>
                <c:pt idx="6">
                  <c:v>32.845012095832502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5B7-4C9E-A0E7-FD0B3433A8BA}"/>
            </c:ext>
          </c:extLst>
        </c:ser>
        <c:ser>
          <c:idx val="6"/>
          <c:order val="6"/>
          <c:tx>
            <c:strRef>
              <c:f>'Contour T and LHSV'!$K$10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'Contour T and LHSV'!$L$3:$R$3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LHSV'!$L$10:$R$10</c:f>
              <c:numCache>
                <c:formatCode>0.0000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B7-4C9E-A0E7-FD0B3433A8BA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Temperatur inlet (K)</a:t>
                </a:r>
                <a:endParaRPr lang="id-ID" b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3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Selektivitas HDO </a:t>
                </a:r>
                <a:r>
                  <a:rPr lang="en-US" b="0" baseline="0"/>
                  <a:t>(%)</a:t>
                </a:r>
                <a:endParaRPr lang="id-ID" b="0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LHSV (jam</a:t>
                </a:r>
                <a:r>
                  <a:rPr lang="en-US" b="0" baseline="30000"/>
                  <a:t>-1</a:t>
                </a:r>
                <a:r>
                  <a:rPr lang="en-US" b="0" baseline="0"/>
                  <a:t>)</a:t>
                </a:r>
                <a:endParaRPr lang="id-ID" b="0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0"/>
      <c:perspective val="0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'Contour T and LHSV'!$T$15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LHSV'!$U$15:$AA$15</c:f>
              <c:numCache>
                <c:formatCode>0.00</c:formatCode>
                <c:ptCount val="7"/>
                <c:pt idx="0">
                  <c:v>7.7546564335523342</c:v>
                </c:pt>
                <c:pt idx="1">
                  <c:v>5.1374860296555154</c:v>
                </c:pt>
                <c:pt idx="2">
                  <c:v>2.6042859015652677</c:v>
                </c:pt>
                <c:pt idx="3">
                  <c:v>0.15403985956328131</c:v>
                </c:pt>
                <c:pt idx="4">
                  <c:v>-2.2146119237632726</c:v>
                </c:pt>
                <c:pt idx="5">
                  <c:v>-4.5033264318897723</c:v>
                </c:pt>
                <c:pt idx="6">
                  <c:v>-6.7139801269546249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5D-4F03-9CF3-82192141FA5A}"/>
            </c:ext>
          </c:extLst>
        </c:ser>
        <c:ser>
          <c:idx val="1"/>
          <c:order val="1"/>
          <c:tx>
            <c:strRef>
              <c:f>'Contour T and LHSV'!$T$16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LHSV'!$U$16:$AA$16</c:f>
              <c:numCache>
                <c:formatCode>0.00</c:formatCode>
                <c:ptCount val="7"/>
                <c:pt idx="0">
                  <c:v>7.7530667201765491</c:v>
                </c:pt>
                <c:pt idx="1">
                  <c:v>5.1368473748790979</c:v>
                </c:pt>
                <c:pt idx="2">
                  <c:v>2.6040411524297928</c:v>
                </c:pt>
                <c:pt idx="3">
                  <c:v>0.15395069441089512</c:v>
                </c:pt>
                <c:pt idx="4">
                  <c:v>-2.2146427281804852</c:v>
                </c:pt>
                <c:pt idx="5">
                  <c:v>-4.5033365380284334</c:v>
                </c:pt>
                <c:pt idx="6">
                  <c:v>-6.7139832343971415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5D-4F03-9CF3-82192141FA5A}"/>
            </c:ext>
          </c:extLst>
        </c:ser>
        <c:ser>
          <c:idx val="2"/>
          <c:order val="2"/>
          <c:tx>
            <c:strRef>
              <c:f>'Contour T and LHSV'!$T$17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LHSV'!$U$17:$AA$17</c:f>
              <c:numCache>
                <c:formatCode>0.00</c:formatCode>
                <c:ptCount val="7"/>
                <c:pt idx="0">
                  <c:v>7.7190867874436657</c:v>
                </c:pt>
                <c:pt idx="1">
                  <c:v>5.1201870179601299</c:v>
                </c:pt>
                <c:pt idx="2">
                  <c:v>2.5961339684624254</c:v>
                </c:pt>
                <c:pt idx="3">
                  <c:v>0.15033009964746863</c:v>
                </c:pt>
                <c:pt idx="4">
                  <c:v>-2.2162372228563139</c:v>
                </c:pt>
                <c:pt idx="5">
                  <c:v>-4.5040099641905247</c:v>
                </c:pt>
                <c:pt idx="6">
                  <c:v>-6.7142553150222595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5D-4F03-9CF3-82192141FA5A}"/>
            </c:ext>
          </c:extLst>
        </c:ser>
        <c:ser>
          <c:idx val="3"/>
          <c:order val="3"/>
          <c:tx>
            <c:strRef>
              <c:f>'Contour T and LHSV'!$T$18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LHSV'!$U$18:$AA$18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B5D-4F03-9CF3-82192141FA5A}"/>
            </c:ext>
          </c:extLst>
        </c:ser>
        <c:ser>
          <c:idx val="4"/>
          <c:order val="4"/>
          <c:tx>
            <c:strRef>
              <c:f>'Contour T and LHSV'!$T$19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LHSV'!$U$19:$AA$19</c:f>
              <c:numCache>
                <c:formatCode>0.00</c:formatCode>
                <c:ptCount val="7"/>
                <c:pt idx="0">
                  <c:v>4.1425277034574801</c:v>
                </c:pt>
                <c:pt idx="1">
                  <c:v>2.7608847856988548</c:v>
                </c:pt>
                <c:pt idx="2">
                  <c:v>1.0623085476120084</c:v>
                </c:pt>
                <c:pt idx="3">
                  <c:v>-0.83179055467472118</c:v>
                </c:pt>
                <c:pt idx="4">
                  <c:v>-2.8349691780293775</c:v>
                </c:pt>
                <c:pt idx="5">
                  <c:v>-4.8870491096894781</c:v>
                </c:pt>
                <c:pt idx="6">
                  <c:v>-6.9469559058260337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5D-4F03-9CF3-82192141FA5A}"/>
            </c:ext>
          </c:extLst>
        </c:ser>
        <c:ser>
          <c:idx val="5"/>
          <c:order val="5"/>
          <c:tx>
            <c:strRef>
              <c:f>'Contour T and LHSV'!$T$20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LHSV'!$U$20:$AA$20</c:f>
              <c:numCache>
                <c:formatCode>0.00</c:formatCode>
                <c:ptCount val="7"/>
                <c:pt idx="0">
                  <c:v>-0.91667893369321996</c:v>
                </c:pt>
                <c:pt idx="1">
                  <c:v>-1.0098892842538798</c:v>
                </c:pt>
                <c:pt idx="2">
                  <c:v>-1.6924451664715745</c:v>
                </c:pt>
                <c:pt idx="3">
                  <c:v>-2.8085261377867075</c:v>
                </c:pt>
                <c:pt idx="4">
                  <c:v>-4.2295962308498991</c:v>
                </c:pt>
                <c:pt idx="5">
                  <c:v>-5.8546573876646804</c:v>
                </c:pt>
                <c:pt idx="6">
                  <c:v>-7.6069367854157699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B5D-4F03-9CF3-82192141FA5A}"/>
            </c:ext>
          </c:extLst>
        </c:ser>
        <c:ser>
          <c:idx val="6"/>
          <c:order val="6"/>
          <c:tx>
            <c:strRef>
              <c:f>'Contour T and LHSV'!$T$21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'Contour T and LHSV'!$U$14:$AA$14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LHSV'!$U$21:$AA$21</c:f>
              <c:numCache>
                <c:formatCode>0.00</c:formatCode>
                <c:ptCount val="7"/>
                <c:pt idx="0">
                  <c:v>-7.2682172417896291</c:v>
                </c:pt>
                <c:pt idx="1">
                  <c:v>-6.1303899358700198</c:v>
                </c:pt>
                <c:pt idx="2">
                  <c:v>-5.7223700521186416</c:v>
                </c:pt>
                <c:pt idx="3">
                  <c:v>-5.9148974528974092</c:v>
                </c:pt>
                <c:pt idx="4">
                  <c:v>-6.5802664049366424</c:v>
                </c:pt>
                <c:pt idx="5">
                  <c:v>-7.6034713238601466</c:v>
                </c:pt>
                <c:pt idx="6">
                  <c:v>-8.8870021310854064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B5D-4F03-9CF3-82192141FA5A}"/>
            </c:ext>
          </c:extLst>
        </c:ser>
        <c:bandFmts>
          <c:bandFmt>
            <c:idx val="0"/>
            <c:spPr>
              <a:solidFill>
                <a:schemeClr val="accent1">
                  <a:tint val="54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7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76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3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Temperatur inlet (K)</a:t>
                </a:r>
                <a:endParaRPr lang="id-ID" b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Perubahan perolehan</a:t>
                </a:r>
                <a:r>
                  <a:rPr lang="en-US" b="0" baseline="0"/>
                  <a:t> dodekana (%)</a:t>
                </a:r>
                <a:endParaRPr lang="id-ID" b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  <c:majorUnit val="5"/>
      </c:valAx>
      <c:serAx>
        <c:axId val="238840320"/>
        <c:scaling>
          <c:orientation val="maxMin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0"/>
                  <a:t>LHSV (jam</a:t>
                </a:r>
                <a:r>
                  <a:rPr lang="en-US" b="0" baseline="30000"/>
                  <a:t>-1</a:t>
                </a:r>
                <a:r>
                  <a:rPr lang="en-US" b="0" baseline="0"/>
                  <a:t>)</a:t>
                </a:r>
                <a:endParaRPr lang="id-ID" b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'Contour T and LHSV'!$T$26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LHSV'!$U$26:$AA$26</c:f>
              <c:numCache>
                <c:formatCode>0.00</c:formatCode>
                <c:ptCount val="7"/>
                <c:pt idx="0">
                  <c:v>-64.081781188815896</c:v>
                </c:pt>
                <c:pt idx="1">
                  <c:v>-64.954171323448165</c:v>
                </c:pt>
                <c:pt idx="2">
                  <c:v>-65.798571366144913</c:v>
                </c:pt>
                <c:pt idx="3">
                  <c:v>-66.615320046812244</c:v>
                </c:pt>
                <c:pt idx="4">
                  <c:v>-67.404870641254419</c:v>
                </c:pt>
                <c:pt idx="5">
                  <c:v>-68.167775477296601</c:v>
                </c:pt>
                <c:pt idx="6">
                  <c:v>-68.904660042318213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18-4B55-9D16-38508526DCB9}"/>
            </c:ext>
          </c:extLst>
        </c:ser>
        <c:ser>
          <c:idx val="1"/>
          <c:order val="1"/>
          <c:tx>
            <c:strRef>
              <c:f>'Contour T and LHSV'!$T$27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LHSV'!$U$27:$AA$27</c:f>
              <c:numCache>
                <c:formatCode>0.00</c:formatCode>
                <c:ptCount val="7"/>
                <c:pt idx="0">
                  <c:v>-46.123466639911726</c:v>
                </c:pt>
                <c:pt idx="1">
                  <c:v>-47.431576312560452</c:v>
                </c:pt>
                <c:pt idx="2">
                  <c:v>-48.697979423785107</c:v>
                </c:pt>
                <c:pt idx="3">
                  <c:v>-49.923024652794552</c:v>
                </c:pt>
                <c:pt idx="4">
                  <c:v>-51.10732136409024</c:v>
                </c:pt>
                <c:pt idx="5">
                  <c:v>-52.251668269014218</c:v>
                </c:pt>
                <c:pt idx="6">
                  <c:v>-53.356991617198567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18-4B55-9D16-38508526DCB9}"/>
            </c:ext>
          </c:extLst>
        </c:ser>
        <c:ser>
          <c:idx val="2"/>
          <c:order val="2"/>
          <c:tx>
            <c:strRef>
              <c:f>'Contour T and LHSV'!$T$28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LHSV'!$U$28:$AA$28</c:f>
              <c:numCache>
                <c:formatCode>0.00</c:formatCode>
                <c:ptCount val="7"/>
                <c:pt idx="0">
                  <c:v>-28.187275475037566</c:v>
                </c:pt>
                <c:pt idx="1">
                  <c:v>-29.91987532135991</c:v>
                </c:pt>
                <c:pt idx="2">
                  <c:v>-31.602577354358385</c:v>
                </c:pt>
                <c:pt idx="3">
                  <c:v>-33.23311326690169</c:v>
                </c:pt>
                <c:pt idx="4">
                  <c:v>-34.810824815237545</c:v>
                </c:pt>
                <c:pt idx="5">
                  <c:v>-36.336006642793691</c:v>
                </c:pt>
                <c:pt idx="6">
                  <c:v>-37.809503543348178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18-4B55-9D16-38508526DCB9}"/>
            </c:ext>
          </c:extLst>
        </c:ser>
        <c:ser>
          <c:idx val="3"/>
          <c:order val="3"/>
          <c:tx>
            <c:strRef>
              <c:f>'Contour T and LHSV'!$T$29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LHSV'!$U$29:$AA$29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918-4B55-9D16-38508526DCB9}"/>
            </c:ext>
          </c:extLst>
        </c:ser>
        <c:ser>
          <c:idx val="4"/>
          <c:order val="4"/>
          <c:tx>
            <c:strRef>
              <c:f>'Contour T and LHSV'!$T$30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LHSV'!$U$30:$AA$30</c:f>
              <c:numCache>
                <c:formatCode>0.00</c:formatCode>
                <c:ptCount val="7"/>
                <c:pt idx="0">
                  <c:v>38.856703604609969</c:v>
                </c:pt>
                <c:pt idx="1">
                  <c:v>37.014513047598456</c:v>
                </c:pt>
                <c:pt idx="2">
                  <c:v>34.749744730149331</c:v>
                </c:pt>
                <c:pt idx="3">
                  <c:v>32.22427926043369</c:v>
                </c:pt>
                <c:pt idx="4">
                  <c:v>29.553374429294148</c:v>
                </c:pt>
                <c:pt idx="5">
                  <c:v>26.81726785374736</c:v>
                </c:pt>
                <c:pt idx="6">
                  <c:v>24.070725458898615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8-4B55-9D16-38508526DCB9}"/>
            </c:ext>
          </c:extLst>
        </c:ser>
        <c:ser>
          <c:idx val="5"/>
          <c:order val="5"/>
          <c:tx>
            <c:strRef>
              <c:f>'Contour T and LHSV'!$T$31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LHSV'!$U$31:$AA$31</c:f>
              <c:numCache>
                <c:formatCode>0.00</c:formatCode>
                <c:ptCount val="7"/>
                <c:pt idx="0">
                  <c:v>65.138868443844643</c:v>
                </c:pt>
                <c:pt idx="1">
                  <c:v>64.983517859576864</c:v>
                </c:pt>
                <c:pt idx="2">
                  <c:v>63.845924722547373</c:v>
                </c:pt>
                <c:pt idx="3">
                  <c:v>61.985789770355503</c:v>
                </c:pt>
                <c:pt idx="4">
                  <c:v>59.617339615250167</c:v>
                </c:pt>
                <c:pt idx="5">
                  <c:v>56.908904353892197</c:v>
                </c:pt>
                <c:pt idx="6">
                  <c:v>53.988438690973716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918-4B55-9D16-38508526DCB9}"/>
            </c:ext>
          </c:extLst>
        </c:ser>
        <c:ser>
          <c:idx val="6"/>
          <c:order val="6"/>
          <c:tx>
            <c:strRef>
              <c:f>'Contour T and LHSV'!$T$32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'Contour T and LHSV'!$U$25:$AA$25</c:f>
              <c:numCache>
                <c:formatCode>General</c:formatCode>
                <c:ptCount val="7"/>
                <c:pt idx="0">
                  <c:v>280</c:v>
                </c:pt>
                <c:pt idx="1">
                  <c:v>290</c:v>
                </c:pt>
                <c:pt idx="2">
                  <c:v>300</c:v>
                </c:pt>
                <c:pt idx="3">
                  <c:v>310</c:v>
                </c:pt>
                <c:pt idx="4">
                  <c:v>320</c:v>
                </c:pt>
                <c:pt idx="5">
                  <c:v>330</c:v>
                </c:pt>
                <c:pt idx="6">
                  <c:v>340</c:v>
                </c:pt>
              </c:numCache>
            </c:numRef>
          </c:cat>
          <c:val>
            <c:numRef>
              <c:f>'Contour T and LHSV'!$U$32:$AA$32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918-4B55-9D16-38508526DCB9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Temperatur inlet (K)</a:t>
                </a:r>
                <a:endParaRPr lang="id-ID" b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  <c:auto val="1"/>
        <c:lblAlgn val="ctr"/>
        <c:lblOffset val="100"/>
        <c:noMultiLvlLbl val="0"/>
      </c:catAx>
      <c:valAx>
        <c:axId val="210874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Perubahan perolehan</a:t>
                </a:r>
                <a:r>
                  <a:rPr lang="en-US" b="0" baseline="0"/>
                  <a:t> dodekana </a:t>
                </a:r>
              </a:p>
              <a:p>
                <a:pPr>
                  <a:defRPr/>
                </a:pPr>
                <a:r>
                  <a:rPr lang="en-US" b="0" baseline="0"/>
                  <a:t>per jam (%)</a:t>
                </a:r>
                <a:endParaRPr lang="id-ID" b="0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  <c:majorUnit val="40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/>
                  <a:t>LHSV (jam</a:t>
                </a:r>
                <a:r>
                  <a:rPr lang="en-US" b="0" baseline="30000"/>
                  <a:t>-1</a:t>
                </a:r>
                <a:r>
                  <a:rPr lang="en-US" b="0" baseline="0"/>
                  <a:t>)</a:t>
                </a:r>
                <a:endParaRPr lang="id-ID" b="0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Sheet1!$C$82</c:f>
              <c:strCache>
                <c:ptCount val="1"/>
                <c:pt idx="0">
                  <c:v>lnk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Sheet1!$B$83:$B$85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Sheet1!$C$83:$C$85</c:f>
              <c:numCache>
                <c:formatCode>0.00</c:formatCode>
                <c:ptCount val="3"/>
                <c:pt idx="0">
                  <c:v>-7.3617961377411758</c:v>
                </c:pt>
                <c:pt idx="1">
                  <c:v>-8.2772047378203801</c:v>
                </c:pt>
                <c:pt idx="2">
                  <c:v>-9.0034003883445646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39-4DDA-B4BC-0986DDA3A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084895"/>
        <c:axId val="1727865759"/>
      </c:scatterChart>
      <c:valAx>
        <c:axId val="1774084895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000" b="0" i="0" u="none" strike="noStrike" baseline="0">
                    <a:effectLst/>
                  </a:rPr>
                  <a:t>1/T  (K^-1)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#,##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27865759"/>
        <c:crosses val="autoZero"/>
        <c:crossBetween val="midCat"/>
      </c:valAx>
      <c:valAx>
        <c:axId val="1727865759"/>
        <c:scaling>
          <c:orientation val="minMax"/>
          <c:max val="-6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ln 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740848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Sheet1!$B$63:$B$65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Sheet1!$C$63:$C$65</c:f>
              <c:numCache>
                <c:formatCode>0.00</c:formatCode>
                <c:ptCount val="3"/>
                <c:pt idx="0">
                  <c:v>-6.672373356272213</c:v>
                </c:pt>
                <c:pt idx="1">
                  <c:v>-7.716368693479728</c:v>
                </c:pt>
                <c:pt idx="2">
                  <c:v>-8.7399325740133769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07A-4D13-8684-080968697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1360639"/>
        <c:axId val="1801356479"/>
      </c:scatterChart>
      <c:valAx>
        <c:axId val="1801360639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1/T  (K^-1)</a:t>
                </a:r>
                <a:endParaRPr lang="en-ID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56479"/>
        <c:crosses val="autoZero"/>
        <c:crossBetween val="midCat"/>
      </c:valAx>
      <c:valAx>
        <c:axId val="1801356479"/>
        <c:scaling>
          <c:orientation val="minMax"/>
          <c:max val="-6.2"/>
          <c:min val="-8.8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ln K</a:t>
                </a:r>
                <a:endParaRPr lang="en-ID" sz="1100">
                  <a:effectLst/>
                </a:endParaRPr>
              </a:p>
            </c:rich>
          </c:tx>
          <c:layout>
            <c:manualLayout>
              <c:xMode val="edge"/>
              <c:yMode val="edge"/>
              <c:x val="2.2222222222222223E-2"/>
              <c:y val="0.455219816272965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60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lnk2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9379052554163315E-2"/>
                  <c:y val="-0.5287309869398855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Sheet1!$M$67:$M$68</c:f>
              <c:numCache>
                <c:formatCode>0.0000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Sheet1!$N$67:$N$68</c:f>
              <c:numCache>
                <c:formatCode>0.00</c:formatCode>
                <c:ptCount val="2"/>
                <c:pt idx="0">
                  <c:v>-7.8168537562393379</c:v>
                </c:pt>
                <c:pt idx="1">
                  <c:v>-8.62748991296227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E33-4E0E-BADB-09D9CC558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617120"/>
        <c:axId val="654407504"/>
      </c:scatterChart>
      <c:valAx>
        <c:axId val="69561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54407504"/>
        <c:crossesAt val="-8.6999999999999993"/>
        <c:crossBetween val="midCat"/>
      </c:valAx>
      <c:valAx>
        <c:axId val="654407504"/>
        <c:scaling>
          <c:orientation val="minMax"/>
          <c:max val="-7.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95617120"/>
        <c:crosses val="autoZero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'wt thdp T (tau1)'!$B$2</c:f>
              <c:strCache>
                <c:ptCount val="1"/>
                <c:pt idx="0">
                  <c:v>5%</c:v>
                </c:pt>
              </c:strCache>
            </c:strRef>
          </c:tx>
          <c:spPr>
            <a:ln w="19050" cap="rnd">
              <a:solidFill>
                <a:schemeClr val="accent1">
                  <a:tint val="42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(tau1)'!$B$3:$B$102</c:f>
              <c:numCache>
                <c:formatCode>General</c:formatCode>
                <c:ptCount val="100"/>
                <c:pt idx="0">
                  <c:v>573</c:v>
                </c:pt>
                <c:pt idx="1">
                  <c:v>573.16637981699398</c:v>
                </c:pt>
                <c:pt idx="2">
                  <c:v>573.33084787204996</c:v>
                </c:pt>
                <c:pt idx="3">
                  <c:v>573.49341578164206</c:v>
                </c:pt>
                <c:pt idx="4">
                  <c:v>573.65409565052005</c:v>
                </c:pt>
                <c:pt idx="5">
                  <c:v>573.81289952083796</c:v>
                </c:pt>
                <c:pt idx="6">
                  <c:v>573.96983962972797</c:v>
                </c:pt>
                <c:pt idx="7">
                  <c:v>574.12492838516903</c:v>
                </c:pt>
                <c:pt idx="8">
                  <c:v>574.27817837547695</c:v>
                </c:pt>
                <c:pt idx="9">
                  <c:v>574.42960229849302</c:v>
                </c:pt>
                <c:pt idx="10">
                  <c:v>574.57921301960903</c:v>
                </c:pt>
                <c:pt idx="11">
                  <c:v>574.72702358656795</c:v>
                </c:pt>
                <c:pt idx="12">
                  <c:v>574.87304712481296</c:v>
                </c:pt>
                <c:pt idx="13">
                  <c:v>575.01729686696103</c:v>
                </c:pt>
                <c:pt idx="14">
                  <c:v>575.15978626129595</c:v>
                </c:pt>
                <c:pt idx="15">
                  <c:v>575.30052891358002</c:v>
                </c:pt>
                <c:pt idx="16">
                  <c:v>575.43953851313904</c:v>
                </c:pt>
                <c:pt idx="17">
                  <c:v>575.576828652632</c:v>
                </c:pt>
                <c:pt idx="18">
                  <c:v>575.71241315834197</c:v>
                </c:pt>
                <c:pt idx="19">
                  <c:v>575.84630598354101</c:v>
                </c:pt>
                <c:pt idx="20">
                  <c:v>575.97852118509604</c:v>
                </c:pt>
                <c:pt idx="21">
                  <c:v>576.10907276590694</c:v>
                </c:pt>
                <c:pt idx="22">
                  <c:v>576.23797484143904</c:v>
                </c:pt>
                <c:pt idx="23">
                  <c:v>576.36524164697801</c:v>
                </c:pt>
                <c:pt idx="24">
                  <c:v>576.49088750375699</c:v>
                </c:pt>
                <c:pt idx="25">
                  <c:v>576.61492674093802</c:v>
                </c:pt>
                <c:pt idx="26">
                  <c:v>576.737373594058</c:v>
                </c:pt>
                <c:pt idx="27">
                  <c:v>576.85824254243698</c:v>
                </c:pt>
                <c:pt idx="28">
                  <c:v>576.97754805863599</c:v>
                </c:pt>
                <c:pt idx="29">
                  <c:v>577.09530464532395</c:v>
                </c:pt>
                <c:pt idx="30">
                  <c:v>577.21152671772302</c:v>
                </c:pt>
                <c:pt idx="31">
                  <c:v>577.32622879729695</c:v>
                </c:pt>
                <c:pt idx="32">
                  <c:v>577.43942543675803</c:v>
                </c:pt>
                <c:pt idx="33">
                  <c:v>577.55113120092506</c:v>
                </c:pt>
                <c:pt idx="34">
                  <c:v>577.661360658072</c:v>
                </c:pt>
                <c:pt idx="35">
                  <c:v>577.77012837186896</c:v>
                </c:pt>
                <c:pt idx="36">
                  <c:v>577.87744890865599</c:v>
                </c:pt>
                <c:pt idx="37">
                  <c:v>577.98333681337499</c:v>
                </c:pt>
                <c:pt idx="38">
                  <c:v>578.08780659823299</c:v>
                </c:pt>
                <c:pt idx="39">
                  <c:v>578.19087273914897</c:v>
                </c:pt>
                <c:pt idx="40">
                  <c:v>578.29254966740302</c:v>
                </c:pt>
                <c:pt idx="41">
                  <c:v>578.39285176127896</c:v>
                </c:pt>
                <c:pt idx="42">
                  <c:v>578.49179344104698</c:v>
                </c:pt>
                <c:pt idx="43">
                  <c:v>578.58938922499601</c:v>
                </c:pt>
                <c:pt idx="44">
                  <c:v>578.68565347557796</c:v>
                </c:pt>
                <c:pt idx="45">
                  <c:v>578.78060050873205</c:v>
                </c:pt>
                <c:pt idx="46">
                  <c:v>578.87424459175202</c:v>
                </c:pt>
                <c:pt idx="47">
                  <c:v>578.96659993864</c:v>
                </c:pt>
                <c:pt idx="48">
                  <c:v>579.05768071245404</c:v>
                </c:pt>
                <c:pt idx="49">
                  <c:v>579.14750106901897</c:v>
                </c:pt>
                <c:pt idx="50">
                  <c:v>579.23607508536304</c:v>
                </c:pt>
                <c:pt idx="51">
                  <c:v>579.32341676902297</c:v>
                </c:pt>
                <c:pt idx="52">
                  <c:v>579.40954006199399</c:v>
                </c:pt>
                <c:pt idx="53">
                  <c:v>579.49445883699798</c:v>
                </c:pt>
                <c:pt idx="54">
                  <c:v>579.57818689387796</c:v>
                </c:pt>
                <c:pt idx="55">
                  <c:v>579.66073798735704</c:v>
                </c:pt>
                <c:pt idx="56">
                  <c:v>579.74212580643803</c:v>
                </c:pt>
                <c:pt idx="57">
                  <c:v>579.82236394709196</c:v>
                </c:pt>
                <c:pt idx="58">
                  <c:v>579.90146592549604</c:v>
                </c:pt>
                <c:pt idx="59">
                  <c:v>579.97944517500298</c:v>
                </c:pt>
                <c:pt idx="60">
                  <c:v>580.05631504309804</c:v>
                </c:pt>
                <c:pt idx="61">
                  <c:v>580.13208880480499</c:v>
                </c:pt>
                <c:pt idx="62">
                  <c:v>580.20677966207404</c:v>
                </c:pt>
                <c:pt idx="63">
                  <c:v>580.28040073189197</c:v>
                </c:pt>
                <c:pt idx="64">
                  <c:v>580.35296502680103</c:v>
                </c:pt>
                <c:pt idx="65">
                  <c:v>580.42448546713001</c:v>
                </c:pt>
                <c:pt idx="66">
                  <c:v>580.49497487828899</c:v>
                </c:pt>
                <c:pt idx="67">
                  <c:v>580.56444599033705</c:v>
                </c:pt>
                <c:pt idx="68">
                  <c:v>580.63291147314999</c:v>
                </c:pt>
                <c:pt idx="69">
                  <c:v>580.70038388926696</c:v>
                </c:pt>
                <c:pt idx="70">
                  <c:v>580.76687569203796</c:v>
                </c:pt>
                <c:pt idx="71">
                  <c:v>580.83239923471604</c:v>
                </c:pt>
                <c:pt idx="72">
                  <c:v>580.89696676914298</c:v>
                </c:pt>
                <c:pt idx="73">
                  <c:v>580.96059044456194</c:v>
                </c:pt>
                <c:pt idx="74">
                  <c:v>581.02328230657702</c:v>
                </c:pt>
                <c:pt idx="75">
                  <c:v>581.08505429625495</c:v>
                </c:pt>
                <c:pt idx="76">
                  <c:v>581.14591825136301</c:v>
                </c:pt>
                <c:pt idx="77">
                  <c:v>581.20588593190098</c:v>
                </c:pt>
                <c:pt idx="78">
                  <c:v>581.264968986339</c:v>
                </c:pt>
                <c:pt idx="79">
                  <c:v>581.32317895416304</c:v>
                </c:pt>
                <c:pt idx="80">
                  <c:v>581.38052727265801</c:v>
                </c:pt>
                <c:pt idx="81">
                  <c:v>581.43702527737798</c:v>
                </c:pt>
                <c:pt idx="82">
                  <c:v>581.49268420278202</c:v>
                </c:pt>
                <c:pt idx="83">
                  <c:v>581.54751518303999</c:v>
                </c:pt>
                <c:pt idx="84">
                  <c:v>581.60152925300099</c:v>
                </c:pt>
                <c:pt idx="85">
                  <c:v>581.65473734175703</c:v>
                </c:pt>
                <c:pt idx="86">
                  <c:v>581.70715019724196</c:v>
                </c:pt>
                <c:pt idx="87">
                  <c:v>581.75877849177004</c:v>
                </c:pt>
                <c:pt idx="88">
                  <c:v>581.80963280808896</c:v>
                </c:pt>
                <c:pt idx="89">
                  <c:v>581.85972362291102</c:v>
                </c:pt>
                <c:pt idx="90">
                  <c:v>581.909061307309</c:v>
                </c:pt>
                <c:pt idx="91">
                  <c:v>581.95765612719595</c:v>
                </c:pt>
                <c:pt idx="92">
                  <c:v>582.00551824390402</c:v>
                </c:pt>
                <c:pt idx="93">
                  <c:v>582.05265771484801</c:v>
                </c:pt>
                <c:pt idx="94">
                  <c:v>582.09908448998306</c:v>
                </c:pt>
                <c:pt idx="95">
                  <c:v>582.14480837837402</c:v>
                </c:pt>
                <c:pt idx="96">
                  <c:v>582.18983909860106</c:v>
                </c:pt>
                <c:pt idx="97">
                  <c:v>582.23418626978003</c:v>
                </c:pt>
                <c:pt idx="98">
                  <c:v>582.27785940537501</c:v>
                </c:pt>
                <c:pt idx="99">
                  <c:v>582.32086791369295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B5-46F7-A705-2409FF9A9EE0}"/>
            </c:ext>
          </c:extLst>
        </c:ser>
        <c:ser>
          <c:idx val="1"/>
          <c:order val="1"/>
          <c:tx>
            <c:strRef>
              <c:f>'wt thdp T (tau1)'!$C$2</c:f>
              <c:strCache>
                <c:ptCount val="1"/>
                <c:pt idx="0">
                  <c:v>10%</c:v>
                </c:pt>
              </c:strCache>
            </c:strRef>
          </c:tx>
          <c:spPr>
            <a:ln w="19050" cap="rnd">
              <a:solidFill>
                <a:schemeClr val="accent1">
                  <a:tint val="54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(tau1)'!$C$3:$C$102</c:f>
              <c:numCache>
                <c:formatCode>General</c:formatCode>
                <c:ptCount val="100"/>
                <c:pt idx="0">
                  <c:v>573</c:v>
                </c:pt>
                <c:pt idx="1">
                  <c:v>573.33471144008399</c:v>
                </c:pt>
                <c:pt idx="2">
                  <c:v>573.66664696734404</c:v>
                </c:pt>
                <c:pt idx="3">
                  <c:v>573.99579349467604</c:v>
                </c:pt>
                <c:pt idx="4">
                  <c:v>574.32213639082499</c:v>
                </c:pt>
                <c:pt idx="5">
                  <c:v>574.64566413775901</c:v>
                </c:pt>
                <c:pt idx="6">
                  <c:v>574.96636545440697</c:v>
                </c:pt>
                <c:pt idx="7">
                  <c:v>575.28422976617196</c:v>
                </c:pt>
                <c:pt idx="8">
                  <c:v>575.59924740446502</c:v>
                </c:pt>
                <c:pt idx="9">
                  <c:v>575.91140943498306</c:v>
                </c:pt>
                <c:pt idx="10">
                  <c:v>576.22070783139895</c:v>
                </c:pt>
                <c:pt idx="11">
                  <c:v>576.52713534801705</c:v>
                </c:pt>
                <c:pt idx="12">
                  <c:v>576.83068561134803</c:v>
                </c:pt>
                <c:pt idx="13">
                  <c:v>577.131352872972</c:v>
                </c:pt>
                <c:pt idx="14">
                  <c:v>577.42913252695701</c:v>
                </c:pt>
                <c:pt idx="15">
                  <c:v>577.72402077279799</c:v>
                </c:pt>
                <c:pt idx="16">
                  <c:v>578.01601420937902</c:v>
                </c:pt>
                <c:pt idx="17">
                  <c:v>578.30511042341698</c:v>
                </c:pt>
                <c:pt idx="18">
                  <c:v>578.59130781392298</c:v>
                </c:pt>
                <c:pt idx="19">
                  <c:v>578.87460551501897</c:v>
                </c:pt>
                <c:pt idx="20">
                  <c:v>579.15500346298495</c:v>
                </c:pt>
                <c:pt idx="21">
                  <c:v>579.43250238745304</c:v>
                </c:pt>
                <c:pt idx="22">
                  <c:v>579.70710367617096</c:v>
                </c:pt>
                <c:pt idx="23">
                  <c:v>579.97880954447498</c:v>
                </c:pt>
                <c:pt idx="24">
                  <c:v>580.24762294172695</c:v>
                </c:pt>
                <c:pt idx="25">
                  <c:v>580.51354745061997</c:v>
                </c:pt>
                <c:pt idx="26">
                  <c:v>580.77658740005995</c:v>
                </c:pt>
                <c:pt idx="27">
                  <c:v>581.03674787780506</c:v>
                </c:pt>
                <c:pt idx="28">
                  <c:v>581.29403468312705</c:v>
                </c:pt>
                <c:pt idx="29">
                  <c:v>581.548454316223</c:v>
                </c:pt>
                <c:pt idx="30">
                  <c:v>581.80001395881902</c:v>
                </c:pt>
                <c:pt idx="31">
                  <c:v>582.04872130201704</c:v>
                </c:pt>
                <c:pt idx="32">
                  <c:v>582.294584700575</c:v>
                </c:pt>
                <c:pt idx="33">
                  <c:v>582.53761317167402</c:v>
                </c:pt>
                <c:pt idx="34">
                  <c:v>582.77781634008795</c:v>
                </c:pt>
                <c:pt idx="35">
                  <c:v>583.01520442400295</c:v>
                </c:pt>
                <c:pt idx="36">
                  <c:v>583.24978822438902</c:v>
                </c:pt>
                <c:pt idx="37">
                  <c:v>583.48157916073103</c:v>
                </c:pt>
                <c:pt idx="38">
                  <c:v>583.71058920195298</c:v>
                </c:pt>
                <c:pt idx="39">
                  <c:v>583.93683085386294</c:v>
                </c:pt>
                <c:pt idx="40">
                  <c:v>584.16031715714405</c:v>
                </c:pt>
                <c:pt idx="41">
                  <c:v>584.38106167426895</c:v>
                </c:pt>
                <c:pt idx="42">
                  <c:v>584.59907847141301</c:v>
                </c:pt>
                <c:pt idx="43">
                  <c:v>584.814382050826</c:v>
                </c:pt>
                <c:pt idx="44">
                  <c:v>585.02698740191602</c:v>
                </c:pt>
                <c:pt idx="45">
                  <c:v>585.23690998180405</c:v>
                </c:pt>
                <c:pt idx="46">
                  <c:v>585.44416569035104</c:v>
                </c:pt>
                <c:pt idx="47">
                  <c:v>585.648770855865</c:v>
                </c:pt>
                <c:pt idx="48">
                  <c:v>585.85074221705304</c:v>
                </c:pt>
                <c:pt idx="49">
                  <c:v>586.05009687615598</c:v>
                </c:pt>
                <c:pt idx="50">
                  <c:v>586.24685232548802</c:v>
                </c:pt>
                <c:pt idx="51">
                  <c:v>586.44102642676501</c:v>
                </c:pt>
                <c:pt idx="52">
                  <c:v>586.63263739046499</c:v>
                </c:pt>
                <c:pt idx="53">
                  <c:v>586.82170376081206</c:v>
                </c:pt>
                <c:pt idx="54">
                  <c:v>587.00824440043402</c:v>
                </c:pt>
                <c:pt idx="55">
                  <c:v>587.19227847498803</c:v>
                </c:pt>
                <c:pt idx="56">
                  <c:v>587.37382543824299</c:v>
                </c:pt>
                <c:pt idx="57">
                  <c:v>587.55290501796503</c:v>
                </c:pt>
                <c:pt idx="58">
                  <c:v>587.72953720026896</c:v>
                </c:pt>
                <c:pt idx="59">
                  <c:v>587.90374221459103</c:v>
                </c:pt>
                <c:pt idx="60">
                  <c:v>588.07554052231603</c:v>
                </c:pt>
                <c:pt idx="61">
                  <c:v>588.24495282208204</c:v>
                </c:pt>
                <c:pt idx="62">
                  <c:v>588.41200000580795</c:v>
                </c:pt>
                <c:pt idx="63">
                  <c:v>588.57670315142002</c:v>
                </c:pt>
                <c:pt idx="64">
                  <c:v>588.739083511383</c:v>
                </c:pt>
                <c:pt idx="65">
                  <c:v>588.89916249852899</c:v>
                </c:pt>
                <c:pt idx="66">
                  <c:v>589.05696167191604</c:v>
                </c:pt>
                <c:pt idx="67">
                  <c:v>589.21250272802104</c:v>
                </c:pt>
                <c:pt idx="68">
                  <c:v>589.36580752864495</c:v>
                </c:pt>
                <c:pt idx="69">
                  <c:v>589.51689803289798</c:v>
                </c:pt>
                <c:pt idx="70">
                  <c:v>589.66579629393595</c:v>
                </c:pt>
                <c:pt idx="71">
                  <c:v>589.812524453734</c:v>
                </c:pt>
                <c:pt idx="72">
                  <c:v>589.95710473093902</c:v>
                </c:pt>
                <c:pt idx="73">
                  <c:v>590.09955940888005</c:v>
                </c:pt>
                <c:pt idx="74">
                  <c:v>590.23991082591897</c:v>
                </c:pt>
                <c:pt idx="75">
                  <c:v>590.37818138936302</c:v>
                </c:pt>
                <c:pt idx="76">
                  <c:v>590.51439353416697</c:v>
                </c:pt>
                <c:pt idx="77">
                  <c:v>590.648569714671</c:v>
                </c:pt>
                <c:pt idx="78">
                  <c:v>590.78073239960304</c:v>
                </c:pt>
                <c:pt idx="79">
                  <c:v>590.91090406198998</c:v>
                </c:pt>
                <c:pt idx="80">
                  <c:v>591.03910716928704</c:v>
                </c:pt>
                <c:pt idx="81">
                  <c:v>591.16536417468103</c:v>
                </c:pt>
                <c:pt idx="82">
                  <c:v>591.289697525375</c:v>
                </c:pt>
                <c:pt idx="83">
                  <c:v>591.41212963500004</c:v>
                </c:pt>
                <c:pt idx="84">
                  <c:v>591.53268287414596</c:v>
                </c:pt>
                <c:pt idx="85">
                  <c:v>591.65137956670605</c:v>
                </c:pt>
                <c:pt idx="86">
                  <c:v>591.76824198194902</c:v>
                </c:pt>
                <c:pt idx="87">
                  <c:v>591.883292326846</c:v>
                </c:pt>
                <c:pt idx="88">
                  <c:v>591.99655273882297</c:v>
                </c:pt>
                <c:pt idx="89">
                  <c:v>592.10804528387303</c:v>
                </c:pt>
                <c:pt idx="90">
                  <c:v>592.21779194490296</c:v>
                </c:pt>
                <c:pt idx="91">
                  <c:v>592.32581461403095</c:v>
                </c:pt>
                <c:pt idx="92">
                  <c:v>592.43213508802205</c:v>
                </c:pt>
                <c:pt idx="93">
                  <c:v>592.53677506233498</c:v>
                </c:pt>
                <c:pt idx="94">
                  <c:v>592.63975612541606</c:v>
                </c:pt>
                <c:pt idx="95">
                  <c:v>592.74109975322699</c:v>
                </c:pt>
                <c:pt idx="96">
                  <c:v>592.84082730122998</c:v>
                </c:pt>
                <c:pt idx="97">
                  <c:v>592.93896000155598</c:v>
                </c:pt>
                <c:pt idx="98">
                  <c:v>593.0355189595</c:v>
                </c:pt>
                <c:pt idx="99">
                  <c:v>593.130525147909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B5-46F7-A705-2409FF9A9EE0}"/>
            </c:ext>
          </c:extLst>
        </c:ser>
        <c:ser>
          <c:idx val="2"/>
          <c:order val="2"/>
          <c:tx>
            <c:strRef>
              <c:f>'wt thdp T (tau1)'!$D$2</c:f>
              <c:strCache>
                <c:ptCount val="1"/>
                <c:pt idx="0">
                  <c:v>20%</c:v>
                </c:pt>
              </c:strCache>
            </c:strRef>
          </c:tx>
          <c:spPr>
            <a:ln w="19050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(tau1)'!$D$3:$D$102</c:f>
              <c:numCache>
                <c:formatCode>General</c:formatCode>
                <c:ptCount val="100"/>
                <c:pt idx="0">
                  <c:v>573</c:v>
                </c:pt>
                <c:pt idx="1">
                  <c:v>573.67742491587603</c:v>
                </c:pt>
                <c:pt idx="2">
                  <c:v>574.35373999921205</c:v>
                </c:pt>
                <c:pt idx="3">
                  <c:v>575.02884270668301</c:v>
                </c:pt>
                <c:pt idx="4">
                  <c:v>575.70261856636398</c:v>
                </c:pt>
                <c:pt idx="5">
                  <c:v>576.37496351105597</c:v>
                </c:pt>
                <c:pt idx="6">
                  <c:v>577.04576856735503</c:v>
                </c:pt>
                <c:pt idx="7">
                  <c:v>577.71492420800405</c:v>
                </c:pt>
                <c:pt idx="8">
                  <c:v>578.38232047174904</c:v>
                </c:pt>
                <c:pt idx="9">
                  <c:v>579.04784673895699</c:v>
                </c:pt>
                <c:pt idx="10">
                  <c:v>579.71139204714802</c:v>
                </c:pt>
                <c:pt idx="11">
                  <c:v>580.37284485318298</c:v>
                </c:pt>
                <c:pt idx="12">
                  <c:v>581.03209373629204</c:v>
                </c:pt>
                <c:pt idx="13">
                  <c:v>581.68902689331196</c:v>
                </c:pt>
                <c:pt idx="14">
                  <c:v>582.34353233503202</c:v>
                </c:pt>
                <c:pt idx="15">
                  <c:v>582.99549866257098</c:v>
                </c:pt>
                <c:pt idx="16">
                  <c:v>583.64481418612297</c:v>
                </c:pt>
                <c:pt idx="17">
                  <c:v>584.29136779248495</c:v>
                </c:pt>
                <c:pt idx="18">
                  <c:v>584.93504871614903</c:v>
                </c:pt>
                <c:pt idx="19">
                  <c:v>585.57574645865395</c:v>
                </c:pt>
                <c:pt idx="20">
                  <c:v>586.21335165205198</c:v>
                </c:pt>
                <c:pt idx="21">
                  <c:v>586.84775514204398</c:v>
                </c:pt>
                <c:pt idx="22">
                  <c:v>587.47884898805705</c:v>
                </c:pt>
                <c:pt idx="23">
                  <c:v>588.10652624362694</c:v>
                </c:pt>
                <c:pt idx="24">
                  <c:v>588.73068069961801</c:v>
                </c:pt>
                <c:pt idx="25">
                  <c:v>589.35120726944399</c:v>
                </c:pt>
                <c:pt idx="26">
                  <c:v>589.96800229704695</c:v>
                </c:pt>
                <c:pt idx="27">
                  <c:v>590.58096373816204</c:v>
                </c:pt>
                <c:pt idx="28">
                  <c:v>591.18999114707003</c:v>
                </c:pt>
                <c:pt idx="29">
                  <c:v>591.79498592835</c:v>
                </c:pt>
                <c:pt idx="30">
                  <c:v>592.39585102342699</c:v>
                </c:pt>
                <c:pt idx="31">
                  <c:v>592.992490666869</c:v>
                </c:pt>
                <c:pt idx="32">
                  <c:v>593.58481145261101</c:v>
                </c:pt>
                <c:pt idx="33">
                  <c:v>594.17272206595305</c:v>
                </c:pt>
                <c:pt idx="34">
                  <c:v>594.75613331441605</c:v>
                </c:pt>
                <c:pt idx="35">
                  <c:v>595.33495810234604</c:v>
                </c:pt>
                <c:pt idx="36">
                  <c:v>595.90911176490602</c:v>
                </c:pt>
                <c:pt idx="37">
                  <c:v>596.47851208991494</c:v>
                </c:pt>
                <c:pt idx="38">
                  <c:v>597.04307935933105</c:v>
                </c:pt>
                <c:pt idx="39">
                  <c:v>597.60273627464198</c:v>
                </c:pt>
                <c:pt idx="40">
                  <c:v>598.15740828908395</c:v>
                </c:pt>
                <c:pt idx="41">
                  <c:v>598.70702362920997</c:v>
                </c:pt>
                <c:pt idx="42">
                  <c:v>599.25151331448706</c:v>
                </c:pt>
                <c:pt idx="43">
                  <c:v>599.79081103902695</c:v>
                </c:pt>
                <c:pt idx="44">
                  <c:v>600.32485345111695</c:v>
                </c:pt>
                <c:pt idx="45">
                  <c:v>600.85358025931998</c:v>
                </c:pt>
                <c:pt idx="46">
                  <c:v>601.37693419599202</c:v>
                </c:pt>
                <c:pt idx="47">
                  <c:v>601.89486070376699</c:v>
                </c:pt>
                <c:pt idx="48">
                  <c:v>602.40730845750602</c:v>
                </c:pt>
                <c:pt idx="49">
                  <c:v>602.91422934718605</c:v>
                </c:pt>
                <c:pt idx="50">
                  <c:v>603.41557846138505</c:v>
                </c:pt>
                <c:pt idx="51">
                  <c:v>603.91131412469895</c:v>
                </c:pt>
                <c:pt idx="52">
                  <c:v>604.401397854332</c:v>
                </c:pt>
                <c:pt idx="53">
                  <c:v>604.88579388065102</c:v>
                </c:pt>
                <c:pt idx="54">
                  <c:v>605.36446977913602</c:v>
                </c:pt>
                <c:pt idx="55">
                  <c:v>605.83739633824496</c:v>
                </c:pt>
                <c:pt idx="56">
                  <c:v>606.30454746965199</c:v>
                </c:pt>
                <c:pt idx="57">
                  <c:v>606.76590017834997</c:v>
                </c:pt>
                <c:pt idx="58">
                  <c:v>607.22143460071402</c:v>
                </c:pt>
                <c:pt idx="59">
                  <c:v>607.67113437757598</c:v>
                </c:pt>
                <c:pt idx="60">
                  <c:v>608.11498606543205</c:v>
                </c:pt>
                <c:pt idx="61">
                  <c:v>608.55297922484704</c:v>
                </c:pt>
                <c:pt idx="62">
                  <c:v>608.98510642759697</c:v>
                </c:pt>
                <c:pt idx="63">
                  <c:v>609.41136320866701</c:v>
                </c:pt>
                <c:pt idx="64">
                  <c:v>609.83174806172497</c:v>
                </c:pt>
                <c:pt idx="65">
                  <c:v>610.24626260397201</c:v>
                </c:pt>
                <c:pt idx="66">
                  <c:v>610.65491120628201</c:v>
                </c:pt>
                <c:pt idx="67">
                  <c:v>611.05770101696396</c:v>
                </c:pt>
                <c:pt idx="68">
                  <c:v>611.45464192241502</c:v>
                </c:pt>
                <c:pt idx="69">
                  <c:v>611.84574647981105</c:v>
                </c:pt>
                <c:pt idx="70">
                  <c:v>612.23102988905998</c:v>
                </c:pt>
                <c:pt idx="71">
                  <c:v>612.61051008082995</c:v>
                </c:pt>
                <c:pt idx="72">
                  <c:v>612.98420739781704</c:v>
                </c:pt>
                <c:pt idx="73">
                  <c:v>613.35214458975304</c:v>
                </c:pt>
                <c:pt idx="74">
                  <c:v>613.71434674833404</c:v>
                </c:pt>
                <c:pt idx="75">
                  <c:v>614.07084122339995</c:v>
                </c:pt>
                <c:pt idx="76">
                  <c:v>614.421657603688</c:v>
                </c:pt>
                <c:pt idx="77">
                  <c:v>614.76682783536501</c:v>
                </c:pt>
                <c:pt idx="78">
                  <c:v>615.10638580443197</c:v>
                </c:pt>
                <c:pt idx="79">
                  <c:v>615.440367356872</c:v>
                </c:pt>
                <c:pt idx="80">
                  <c:v>615.76881022682096</c:v>
                </c:pt>
                <c:pt idx="81">
                  <c:v>616.09175394563295</c:v>
                </c:pt>
                <c:pt idx="82">
                  <c:v>616.40923983078801</c:v>
                </c:pt>
                <c:pt idx="83">
                  <c:v>616.72131109552299</c:v>
                </c:pt>
                <c:pt idx="84">
                  <c:v>617.02801241090106</c:v>
                </c:pt>
                <c:pt idx="85">
                  <c:v>617.32938993854805</c:v>
                </c:pt>
                <c:pt idx="86">
                  <c:v>617.625491255621</c:v>
                </c:pt>
                <c:pt idx="87">
                  <c:v>617.91636526451703</c:v>
                </c:pt>
                <c:pt idx="88">
                  <c:v>618.20206219147099</c:v>
                </c:pt>
                <c:pt idx="89">
                  <c:v>618.48263367426205</c:v>
                </c:pt>
                <c:pt idx="90">
                  <c:v>618.75813234470695</c:v>
                </c:pt>
                <c:pt idx="91">
                  <c:v>619.028611868555</c:v>
                </c:pt>
                <c:pt idx="92">
                  <c:v>619.29412687298304</c:v>
                </c:pt>
                <c:pt idx="93">
                  <c:v>619.55473286352299</c:v>
                </c:pt>
                <c:pt idx="94">
                  <c:v>619.81048622597496</c:v>
                </c:pt>
                <c:pt idx="95">
                  <c:v>620.06144427712695</c:v>
                </c:pt>
                <c:pt idx="96">
                  <c:v>620.30766491662803</c:v>
                </c:pt>
                <c:pt idx="97">
                  <c:v>620.54920666037196</c:v>
                </c:pt>
                <c:pt idx="98">
                  <c:v>620.78612857449605</c:v>
                </c:pt>
                <c:pt idx="99">
                  <c:v>621.01849020364898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B5-46F7-A705-2409FF9A9EE0}"/>
            </c:ext>
          </c:extLst>
        </c:ser>
        <c:ser>
          <c:idx val="3"/>
          <c:order val="3"/>
          <c:tx>
            <c:strRef>
              <c:f>'wt thdp T (tau1)'!$E$2</c:f>
              <c:strCache>
                <c:ptCount val="1"/>
                <c:pt idx="0">
                  <c:v>30%</c:v>
                </c:pt>
              </c:strCache>
            </c:strRef>
          </c:tx>
          <c:spPr>
            <a:ln w="19050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(tau1)'!$E$3:$E$102</c:f>
              <c:numCache>
                <c:formatCode>General</c:formatCode>
                <c:ptCount val="100"/>
                <c:pt idx="0">
                  <c:v>573</c:v>
                </c:pt>
                <c:pt idx="1">
                  <c:v>574.02854578343999</c:v>
                </c:pt>
                <c:pt idx="2">
                  <c:v>575.06264326360804</c:v>
                </c:pt>
                <c:pt idx="3">
                  <c:v>576.10218132728301</c:v>
                </c:pt>
                <c:pt idx="4">
                  <c:v>577.14704587183201</c:v>
                </c:pt>
                <c:pt idx="5">
                  <c:v>578.19711320255999</c:v>
                </c:pt>
                <c:pt idx="6">
                  <c:v>579.25225112703299</c:v>
                </c:pt>
                <c:pt idx="7">
                  <c:v>580.312318512091</c:v>
                </c:pt>
                <c:pt idx="8">
                  <c:v>581.37716530501098</c:v>
                </c:pt>
                <c:pt idx="9">
                  <c:v>582.44663234779296</c:v>
                </c:pt>
                <c:pt idx="10">
                  <c:v>583.52054997408402</c:v>
                </c:pt>
                <c:pt idx="11">
                  <c:v>584.59874008682004</c:v>
                </c:pt>
                <c:pt idx="12">
                  <c:v>585.68101497856105</c:v>
                </c:pt>
                <c:pt idx="13">
                  <c:v>586.76717666962497</c:v>
                </c:pt>
                <c:pt idx="14">
                  <c:v>587.857017358691</c:v>
                </c:pt>
                <c:pt idx="15">
                  <c:v>588.95031898532602</c:v>
                </c:pt>
                <c:pt idx="16">
                  <c:v>590.04685348425903</c:v>
                </c:pt>
                <c:pt idx="17">
                  <c:v>591.14638251352301</c:v>
                </c:pt>
                <c:pt idx="18">
                  <c:v>592.24865749758396</c:v>
                </c:pt>
                <c:pt idx="19">
                  <c:v>593.35341958182403</c:v>
                </c:pt>
                <c:pt idx="20">
                  <c:v>594.46039973454401</c:v>
                </c:pt>
                <c:pt idx="21">
                  <c:v>595.56931912005496</c:v>
                </c:pt>
                <c:pt idx="22">
                  <c:v>596.67988830271599</c:v>
                </c:pt>
                <c:pt idx="23">
                  <c:v>597.79180760656197</c:v>
                </c:pt>
                <c:pt idx="24">
                  <c:v>598.90476875920899</c:v>
                </c:pt>
                <c:pt idx="25">
                  <c:v>600.01845356028196</c:v>
                </c:pt>
                <c:pt idx="26">
                  <c:v>601.13253404394504</c:v>
                </c:pt>
                <c:pt idx="27">
                  <c:v>602.24667380286098</c:v>
                </c:pt>
                <c:pt idx="28">
                  <c:v>603.36052808418196</c:v>
                </c:pt>
                <c:pt idx="29">
                  <c:v>604.47374325619001</c:v>
                </c:pt>
                <c:pt idx="30">
                  <c:v>605.58595784208501</c:v>
                </c:pt>
                <c:pt idx="31">
                  <c:v>606.69680394379395</c:v>
                </c:pt>
                <c:pt idx="32">
                  <c:v>607.80590612168101</c:v>
                </c:pt>
                <c:pt idx="33">
                  <c:v>608.91288229123097</c:v>
                </c:pt>
                <c:pt idx="34">
                  <c:v>610.01734561343596</c:v>
                </c:pt>
                <c:pt idx="35">
                  <c:v>611.11890392916905</c:v>
                </c:pt>
                <c:pt idx="36">
                  <c:v>612.21716014502999</c:v>
                </c:pt>
                <c:pt idx="37">
                  <c:v>613.31171405520695</c:v>
                </c:pt>
                <c:pt idx="38">
                  <c:v>614.402163019721</c:v>
                </c:pt>
                <c:pt idx="39">
                  <c:v>615.48810134124301</c:v>
                </c:pt>
                <c:pt idx="40">
                  <c:v>616.56912144237197</c:v>
                </c:pt>
                <c:pt idx="41">
                  <c:v>617.64481630056105</c:v>
                </c:pt>
                <c:pt idx="42">
                  <c:v>618.71477977849702</c:v>
                </c:pt>
                <c:pt idx="43">
                  <c:v>619.77860602006103</c:v>
                </c:pt>
                <c:pt idx="44">
                  <c:v>620.83589093097396</c:v>
                </c:pt>
                <c:pt idx="45">
                  <c:v>621.88623420771899</c:v>
                </c:pt>
                <c:pt idx="46">
                  <c:v>622.92923961695203</c:v>
                </c:pt>
                <c:pt idx="47">
                  <c:v>623.96451522741097</c:v>
                </c:pt>
                <c:pt idx="48">
                  <c:v>624.99167466169695</c:v>
                </c:pt>
                <c:pt idx="49">
                  <c:v>626.01033852083106</c:v>
                </c:pt>
                <c:pt idx="50">
                  <c:v>627.02013492179503</c:v>
                </c:pt>
                <c:pt idx="51">
                  <c:v>628.02070022148996</c:v>
                </c:pt>
                <c:pt idx="52">
                  <c:v>629.01168001835697</c:v>
                </c:pt>
                <c:pt idx="53">
                  <c:v>629.99272958227095</c:v>
                </c:pt>
                <c:pt idx="54">
                  <c:v>630.96351506636597</c:v>
                </c:pt>
                <c:pt idx="55">
                  <c:v>631.92371443270599</c:v>
                </c:pt>
                <c:pt idx="56">
                  <c:v>632.87301809352698</c:v>
                </c:pt>
                <c:pt idx="57">
                  <c:v>633.81112820519002</c:v>
                </c:pt>
                <c:pt idx="58">
                  <c:v>634.73776080723997</c:v>
                </c:pt>
                <c:pt idx="59">
                  <c:v>635.65264659971297</c:v>
                </c:pt>
                <c:pt idx="60">
                  <c:v>636.55553115739804</c:v>
                </c:pt>
                <c:pt idx="61">
                  <c:v>637.44617317160396</c:v>
                </c:pt>
                <c:pt idx="62">
                  <c:v>638.32434754543203</c:v>
                </c:pt>
                <c:pt idx="63">
                  <c:v>639.18984573919101</c:v>
                </c:pt>
                <c:pt idx="64">
                  <c:v>640.04247562350804</c:v>
                </c:pt>
                <c:pt idx="65">
                  <c:v>640.882059273462</c:v>
                </c:pt>
                <c:pt idx="66">
                  <c:v>641.70843581526003</c:v>
                </c:pt>
                <c:pt idx="67">
                  <c:v>642.52146132565304</c:v>
                </c:pt>
                <c:pt idx="68">
                  <c:v>643.32100777938194</c:v>
                </c:pt>
                <c:pt idx="69">
                  <c:v>644.10696385559197</c:v>
                </c:pt>
                <c:pt idx="70">
                  <c:v>644.879235370007</c:v>
                </c:pt>
                <c:pt idx="71">
                  <c:v>645.63774383536997</c:v>
                </c:pt>
                <c:pt idx="72">
                  <c:v>646.38242625715304</c:v>
                </c:pt>
                <c:pt idx="73">
                  <c:v>647.113236438326</c:v>
                </c:pt>
                <c:pt idx="74">
                  <c:v>647.83014378957705</c:v>
                </c:pt>
                <c:pt idx="75">
                  <c:v>648.53313207459496</c:v>
                </c:pt>
                <c:pt idx="76">
                  <c:v>649.22220078222904</c:v>
                </c:pt>
                <c:pt idx="77">
                  <c:v>649.89736421762905</c:v>
                </c:pt>
                <c:pt idx="78">
                  <c:v>650.55864989319798</c:v>
                </c:pt>
                <c:pt idx="79">
                  <c:v>651.20609944837804</c:v>
                </c:pt>
                <c:pt idx="80">
                  <c:v>651.83976808826901</c:v>
                </c:pt>
                <c:pt idx="81">
                  <c:v>652.459723112039</c:v>
                </c:pt>
                <c:pt idx="82">
                  <c:v>653.06604402577295</c:v>
                </c:pt>
                <c:pt idx="83">
                  <c:v>653.65882231714897</c:v>
                </c:pt>
                <c:pt idx="84">
                  <c:v>654.23816022059805</c:v>
                </c:pt>
                <c:pt idx="85">
                  <c:v>654.80417024180997</c:v>
                </c:pt>
                <c:pt idx="86">
                  <c:v>655.35697522592</c:v>
                </c:pt>
                <c:pt idx="87">
                  <c:v>655.89670756646296</c:v>
                </c:pt>
                <c:pt idx="88">
                  <c:v>656.42350789930299</c:v>
                </c:pt>
                <c:pt idx="89">
                  <c:v>656.93752489115695</c:v>
                </c:pt>
                <c:pt idx="90">
                  <c:v>657.43891505816805</c:v>
                </c:pt>
                <c:pt idx="91">
                  <c:v>657.92784195695299</c:v>
                </c:pt>
                <c:pt idx="92">
                  <c:v>658.404475502021</c:v>
                </c:pt>
                <c:pt idx="93">
                  <c:v>658.86899147127997</c:v>
                </c:pt>
                <c:pt idx="94">
                  <c:v>659.32157095213699</c:v>
                </c:pt>
                <c:pt idx="95">
                  <c:v>659.76239977811304</c:v>
                </c:pt>
                <c:pt idx="96">
                  <c:v>660.19166832042504</c:v>
                </c:pt>
                <c:pt idx="97">
                  <c:v>660.60957060440899</c:v>
                </c:pt>
                <c:pt idx="98">
                  <c:v>661.01630376666606</c:v>
                </c:pt>
                <c:pt idx="99">
                  <c:v>661.41206768059396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B5-46F7-A705-2409FF9A9EE0}"/>
            </c:ext>
          </c:extLst>
        </c:ser>
        <c:ser>
          <c:idx val="4"/>
          <c:order val="4"/>
          <c:tx>
            <c:strRef>
              <c:f>'wt thdp T (tau1)'!$F$2</c:f>
              <c:strCache>
                <c:ptCount val="1"/>
                <c:pt idx="0">
                  <c:v>40%</c:v>
                </c:pt>
              </c:strCache>
            </c:strRef>
          </c:tx>
          <c:spPr>
            <a:ln w="19050" cap="rnd">
              <a:solidFill>
                <a:schemeClr val="accent1">
                  <a:tint val="89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(tau1)'!$F$3:$F$102</c:f>
              <c:numCache>
                <c:formatCode>General</c:formatCode>
                <c:ptCount val="100"/>
                <c:pt idx="0">
                  <c:v>573</c:v>
                </c:pt>
                <c:pt idx="1">
                  <c:v>574.388526357562</c:v>
                </c:pt>
                <c:pt idx="2">
                  <c:v>575.79487806760699</c:v>
                </c:pt>
                <c:pt idx="3">
                  <c:v>577.21926973785401</c:v>
                </c:pt>
                <c:pt idx="4">
                  <c:v>578.66189884677499</c:v>
                </c:pt>
                <c:pt idx="5">
                  <c:v>580.12295453766899</c:v>
                </c:pt>
                <c:pt idx="6">
                  <c:v>581.60261384899502</c:v>
                </c:pt>
                <c:pt idx="7">
                  <c:v>583.10104086052002</c:v>
                </c:pt>
                <c:pt idx="8">
                  <c:v>584.61838358392595</c:v>
                </c:pt>
                <c:pt idx="9">
                  <c:v>586.15477310203403</c:v>
                </c:pt>
                <c:pt idx="10">
                  <c:v>587.71032256164699</c:v>
                </c:pt>
                <c:pt idx="11">
                  <c:v>589.28512313047099</c:v>
                </c:pt>
                <c:pt idx="12">
                  <c:v>590.87924398727705</c:v>
                </c:pt>
                <c:pt idx="13">
                  <c:v>592.49272748749399</c:v>
                </c:pt>
                <c:pt idx="14">
                  <c:v>594.12558908058702</c:v>
                </c:pt>
                <c:pt idx="15">
                  <c:v>595.77781253909995</c:v>
                </c:pt>
                <c:pt idx="16">
                  <c:v>597.44935222143397</c:v>
                </c:pt>
                <c:pt idx="17">
                  <c:v>599.14012518198899</c:v>
                </c:pt>
                <c:pt idx="18">
                  <c:v>600.85000766147903</c:v>
                </c:pt>
                <c:pt idx="19">
                  <c:v>602.57883341306194</c:v>
                </c:pt>
                <c:pt idx="20">
                  <c:v>604.32639394621401</c:v>
                </c:pt>
                <c:pt idx="21">
                  <c:v>606.09243336299301</c:v>
                </c:pt>
                <c:pt idx="22">
                  <c:v>607.87664441864399</c:v>
                </c:pt>
                <c:pt idx="23">
                  <c:v>609.67866560645302</c:v>
                </c:pt>
                <c:pt idx="24">
                  <c:v>611.49807853449499</c:v>
                </c:pt>
                <c:pt idx="25">
                  <c:v>613.33440485614005</c:v>
                </c:pt>
                <c:pt idx="26">
                  <c:v>615.18710323246501</c:v>
                </c:pt>
                <c:pt idx="27">
                  <c:v>617.05556622116603</c:v>
                </c:pt>
                <c:pt idx="28">
                  <c:v>618.93911816590105</c:v>
                </c:pt>
                <c:pt idx="29">
                  <c:v>620.83701349440105</c:v>
                </c:pt>
                <c:pt idx="30">
                  <c:v>622.74843234511195</c:v>
                </c:pt>
                <c:pt idx="31">
                  <c:v>624.67248157918698</c:v>
                </c:pt>
                <c:pt idx="32">
                  <c:v>626.60819307180702</c:v>
                </c:pt>
                <c:pt idx="33">
                  <c:v>628.55451938546196</c:v>
                </c:pt>
                <c:pt idx="34">
                  <c:v>630.51033953326305</c:v>
                </c:pt>
                <c:pt idx="35">
                  <c:v>632.474455436423</c:v>
                </c:pt>
                <c:pt idx="36">
                  <c:v>634.44559006557699</c:v>
                </c:pt>
                <c:pt idx="37">
                  <c:v>636.42239832904102</c:v>
                </c:pt>
                <c:pt idx="38">
                  <c:v>638.40346057661702</c:v>
                </c:pt>
                <c:pt idx="39">
                  <c:v>640.38728595985503</c:v>
                </c:pt>
                <c:pt idx="40">
                  <c:v>642.37232695241596</c:v>
                </c:pt>
                <c:pt idx="41">
                  <c:v>644.35697049801695</c:v>
                </c:pt>
                <c:pt idx="42">
                  <c:v>646.33954871049002</c:v>
                </c:pt>
                <c:pt idx="43">
                  <c:v>648.31835346421701</c:v>
                </c:pt>
                <c:pt idx="44">
                  <c:v>650.29162823731201</c:v>
                </c:pt>
                <c:pt idx="45">
                  <c:v>652.25758618494103</c:v>
                </c:pt>
                <c:pt idx="46">
                  <c:v>654.21442040285797</c:v>
                </c:pt>
                <c:pt idx="47">
                  <c:v>656.160301523611</c:v>
                </c:pt>
                <c:pt idx="48">
                  <c:v>658.09339876235094</c:v>
                </c:pt>
                <c:pt idx="49">
                  <c:v>660.01188577936603</c:v>
                </c:pt>
                <c:pt idx="50">
                  <c:v>661.913945645372</c:v>
                </c:pt>
                <c:pt idx="51">
                  <c:v>663.79778912617098</c:v>
                </c:pt>
                <c:pt idx="52">
                  <c:v>665.66165997304802</c:v>
                </c:pt>
                <c:pt idx="53">
                  <c:v>667.503844215394</c:v>
                </c:pt>
                <c:pt idx="54">
                  <c:v>669.32268187709303</c:v>
                </c:pt>
                <c:pt idx="55">
                  <c:v>671.11657586149397</c:v>
                </c:pt>
                <c:pt idx="56">
                  <c:v>672.88399998345403</c:v>
                </c:pt>
                <c:pt idx="57">
                  <c:v>674.62350394058501</c:v>
                </c:pt>
                <c:pt idx="58">
                  <c:v>676.33372741163498</c:v>
                </c:pt>
                <c:pt idx="59">
                  <c:v>678.01340195149101</c:v>
                </c:pt>
                <c:pt idx="60">
                  <c:v>679.66135234474802</c:v>
                </c:pt>
                <c:pt idx="61">
                  <c:v>681.27650831746098</c:v>
                </c:pt>
                <c:pt idx="62">
                  <c:v>682.85790298252505</c:v>
                </c:pt>
                <c:pt idx="63">
                  <c:v>684.40468096821701</c:v>
                </c:pt>
                <c:pt idx="64">
                  <c:v>685.916092416477</c:v>
                </c:pt>
                <c:pt idx="65">
                  <c:v>687.39149965291699</c:v>
                </c:pt>
                <c:pt idx="66">
                  <c:v>688.83037351779296</c:v>
                </c:pt>
                <c:pt idx="67">
                  <c:v>690.23229283193496</c:v>
                </c:pt>
                <c:pt idx="68">
                  <c:v>691.59694438633403</c:v>
                </c:pt>
                <c:pt idx="69">
                  <c:v>692.92411565951397</c:v>
                </c:pt>
                <c:pt idx="70">
                  <c:v>694.21369742157799</c:v>
                </c:pt>
                <c:pt idx="71">
                  <c:v>695.46567350761802</c:v>
                </c:pt>
                <c:pt idx="72">
                  <c:v>696.68012185457303</c:v>
                </c:pt>
                <c:pt idx="73">
                  <c:v>697.85720556005197</c:v>
                </c:pt>
                <c:pt idx="74">
                  <c:v>698.99717009660799</c:v>
                </c:pt>
                <c:pt idx="75">
                  <c:v>700.10033709470997</c:v>
                </c:pt>
                <c:pt idx="76">
                  <c:v>701.16709825260295</c:v>
                </c:pt>
                <c:pt idx="77">
                  <c:v>702.19791094376001</c:v>
                </c:pt>
                <c:pt idx="78">
                  <c:v>703.19329095287605</c:v>
                </c:pt>
                <c:pt idx="79">
                  <c:v>704.15380806252006</c:v>
                </c:pt>
                <c:pt idx="80">
                  <c:v>705.08007976688702</c:v>
                </c:pt>
                <c:pt idx="81">
                  <c:v>705.97276588228897</c:v>
                </c:pt>
                <c:pt idx="82">
                  <c:v>706.83256338197805</c:v>
                </c:pt>
                <c:pt idx="83">
                  <c:v>707.66020148437997</c:v>
                </c:pt>
                <c:pt idx="84">
                  <c:v>708.45643537700505</c:v>
                </c:pt>
                <c:pt idx="85">
                  <c:v>709.22204365995299</c:v>
                </c:pt>
                <c:pt idx="86">
                  <c:v>709.95782285412099</c:v>
                </c:pt>
                <c:pt idx="87">
                  <c:v>710.66458186267698</c:v>
                </c:pt>
                <c:pt idx="88">
                  <c:v>711.34314170903997</c:v>
                </c:pt>
                <c:pt idx="89">
                  <c:v>711.99432840347902</c:v>
                </c:pt>
                <c:pt idx="90">
                  <c:v>712.61897042004796</c:v>
                </c:pt>
                <c:pt idx="91">
                  <c:v>713.21789851750395</c:v>
                </c:pt>
                <c:pt idx="92">
                  <c:v>713.79193844681004</c:v>
                </c:pt>
                <c:pt idx="93">
                  <c:v>714.34191134935304</c:v>
                </c:pt>
                <c:pt idx="94">
                  <c:v>714.86863227243498</c:v>
                </c:pt>
                <c:pt idx="95">
                  <c:v>715.37290427885603</c:v>
                </c:pt>
                <c:pt idx="96">
                  <c:v>715.85552095637001</c:v>
                </c:pt>
                <c:pt idx="97">
                  <c:v>716.31726287584502</c:v>
                </c:pt>
                <c:pt idx="98">
                  <c:v>716.75889601461904</c:v>
                </c:pt>
                <c:pt idx="99">
                  <c:v>717.181170720978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4B5-46F7-A705-2409FF9A9EE0}"/>
            </c:ext>
          </c:extLst>
        </c:ser>
        <c:ser>
          <c:idx val="5"/>
          <c:order val="5"/>
          <c:tx>
            <c:strRef>
              <c:f>'wt thdp T (tau1)'!$G$2</c:f>
              <c:strCache>
                <c:ptCount val="1"/>
                <c:pt idx="0">
                  <c:v>50%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(tau1)'!$G$3:$G$102</c:f>
              <c:numCache>
                <c:formatCode>General</c:formatCode>
                <c:ptCount val="100"/>
                <c:pt idx="0">
                  <c:v>573</c:v>
                </c:pt>
                <c:pt idx="1">
                  <c:v>574.757863928284</c:v>
                </c:pt>
                <c:pt idx="2">
                  <c:v>576.55215413610802</c:v>
                </c:pt>
                <c:pt idx="3">
                  <c:v>578.38404584152897</c:v>
                </c:pt>
                <c:pt idx="4">
                  <c:v>580.25469911731795</c:v>
                </c:pt>
                <c:pt idx="5">
                  <c:v>582.16531570036</c:v>
                </c:pt>
                <c:pt idx="6">
                  <c:v>584.11712773260501</c:v>
                </c:pt>
                <c:pt idx="7">
                  <c:v>586.11139502432002</c:v>
                </c:pt>
                <c:pt idx="8">
                  <c:v>588.14939927179501</c:v>
                </c:pt>
                <c:pt idx="9">
                  <c:v>590.23244725536301</c:v>
                </c:pt>
                <c:pt idx="10">
                  <c:v>592.36185666016399</c:v>
                </c:pt>
                <c:pt idx="11">
                  <c:v>594.53895866826304</c:v>
                </c:pt>
                <c:pt idx="12">
                  <c:v>596.76508945987803</c:v>
                </c:pt>
                <c:pt idx="13">
                  <c:v>599.04157950840897</c:v>
                </c:pt>
                <c:pt idx="14">
                  <c:v>601.36975345701399</c:v>
                </c:pt>
                <c:pt idx="15">
                  <c:v>603.75090754957705</c:v>
                </c:pt>
                <c:pt idx="16">
                  <c:v>606.18630714533197</c:v>
                </c:pt>
                <c:pt idx="17">
                  <c:v>608.67716587852203</c:v>
                </c:pt>
                <c:pt idx="18">
                  <c:v>611.22463140753803</c:v>
                </c:pt>
                <c:pt idx="19">
                  <c:v>613.82976761488499</c:v>
                </c:pt>
                <c:pt idx="20">
                  <c:v>616.49353495964101</c:v>
                </c:pt>
                <c:pt idx="21">
                  <c:v>619.21675993570102</c:v>
                </c:pt>
                <c:pt idx="22">
                  <c:v>622.00011650834699</c:v>
                </c:pt>
                <c:pt idx="23">
                  <c:v>624.84408776149598</c:v>
                </c:pt>
                <c:pt idx="24">
                  <c:v>627.74894239194396</c:v>
                </c:pt>
                <c:pt idx="25">
                  <c:v>630.71469089353502</c:v>
                </c:pt>
                <c:pt idx="26">
                  <c:v>633.74105696120102</c:v>
                </c:pt>
                <c:pt idx="27">
                  <c:v>636.82742952654996</c:v>
                </c:pt>
                <c:pt idx="28">
                  <c:v>639.97282924239596</c:v>
                </c:pt>
                <c:pt idx="29">
                  <c:v>643.17586442868799</c:v>
                </c:pt>
                <c:pt idx="30">
                  <c:v>646.43468427841697</c:v>
                </c:pt>
                <c:pt idx="31">
                  <c:v>649.74695545479995</c:v>
                </c:pt>
                <c:pt idx="32">
                  <c:v>653.10981124329999</c:v>
                </c:pt>
                <c:pt idx="33">
                  <c:v>656.51983436227101</c:v>
                </c:pt>
                <c:pt idx="34">
                  <c:v>659.973024104621</c:v>
                </c:pt>
                <c:pt idx="35">
                  <c:v>663.46478966836298</c:v>
                </c:pt>
                <c:pt idx="36">
                  <c:v>666.98994429598099</c:v>
                </c:pt>
                <c:pt idx="37">
                  <c:v>670.54271299490904</c:v>
                </c:pt>
                <c:pt idx="38">
                  <c:v>674.11676510102996</c:v>
                </c:pt>
                <c:pt idx="39">
                  <c:v>677.70523978198298</c:v>
                </c:pt>
                <c:pt idx="40">
                  <c:v>681.30081759925895</c:v>
                </c:pt>
                <c:pt idx="41">
                  <c:v>684.89577465583704</c:v>
                </c:pt>
                <c:pt idx="42">
                  <c:v>688.48207762711695</c:v>
                </c:pt>
                <c:pt idx="43">
                  <c:v>692.05147684719395</c:v>
                </c:pt>
                <c:pt idx="44">
                  <c:v>695.59560651651202</c:v>
                </c:pt>
                <c:pt idx="45">
                  <c:v>699.10610970201901</c:v>
                </c:pt>
                <c:pt idx="46">
                  <c:v>702.57473611869898</c:v>
                </c:pt>
                <c:pt idx="47">
                  <c:v>705.99347138576297</c:v>
                </c:pt>
                <c:pt idx="48">
                  <c:v>709.35464083855595</c:v>
                </c:pt>
                <c:pt idx="49">
                  <c:v>712.65099382576398</c:v>
                </c:pt>
                <c:pt idx="50">
                  <c:v>715.87580846319202</c:v>
                </c:pt>
                <c:pt idx="51">
                  <c:v>719.02296888905698</c:v>
                </c:pt>
                <c:pt idx="52">
                  <c:v>722.08700862813203</c:v>
                </c:pt>
                <c:pt idx="53">
                  <c:v>725.06316111046897</c:v>
                </c:pt>
                <c:pt idx="54">
                  <c:v>727.94738239186904</c:v>
                </c:pt>
                <c:pt idx="55">
                  <c:v>730.73636235188599</c:v>
                </c:pt>
                <c:pt idx="56">
                  <c:v>733.42751677780302</c:v>
                </c:pt>
                <c:pt idx="57">
                  <c:v>736.01897081606796</c:v>
                </c:pt>
                <c:pt idx="58">
                  <c:v>738.50952780388798</c:v>
                </c:pt>
                <c:pt idx="59">
                  <c:v>740.89863279606595</c:v>
                </c:pt>
                <c:pt idx="60">
                  <c:v>743.18632374675201</c:v>
                </c:pt>
                <c:pt idx="61">
                  <c:v>745.37318608060798</c:v>
                </c:pt>
                <c:pt idx="62">
                  <c:v>747.46028918124898</c:v>
                </c:pt>
                <c:pt idx="63">
                  <c:v>749.44914448900397</c:v>
                </c:pt>
                <c:pt idx="64">
                  <c:v>751.34163808713595</c:v>
                </c:pt>
                <c:pt idx="65">
                  <c:v>753.13998649644202</c:v>
                </c:pt>
                <c:pt idx="66">
                  <c:v>754.84667583381895</c:v>
                </c:pt>
                <c:pt idx="67">
                  <c:v>756.46442072094203</c:v>
                </c:pt>
                <c:pt idx="68">
                  <c:v>757.99611182900298</c:v>
                </c:pt>
                <c:pt idx="69">
                  <c:v>759.44477884258004</c:v>
                </c:pt>
                <c:pt idx="70">
                  <c:v>760.813548304336</c:v>
                </c:pt>
                <c:pt idx="71">
                  <c:v>762.10561192811997</c:v>
                </c:pt>
                <c:pt idx="72">
                  <c:v>763.32419432890902</c:v>
                </c:pt>
                <c:pt idx="73">
                  <c:v>764.47252706287099</c:v>
                </c:pt>
                <c:pt idx="74">
                  <c:v>765.55382521367801</c:v>
                </c:pt>
                <c:pt idx="75">
                  <c:v>766.57126705130099</c:v>
                </c:pt>
                <c:pt idx="76">
                  <c:v>767.52797804457998</c:v>
                </c:pt>
                <c:pt idx="77">
                  <c:v>768.42701567940196</c:v>
                </c:pt>
                <c:pt idx="78">
                  <c:v>769.271359415083</c:v>
                </c:pt>
                <c:pt idx="79">
                  <c:v>770.06390000419799</c:v>
                </c:pt>
                <c:pt idx="80">
                  <c:v>770.80743379916601</c:v>
                </c:pt>
                <c:pt idx="81">
                  <c:v>771.50465548923398</c:v>
                </c:pt>
                <c:pt idx="82">
                  <c:v>772.158158437005</c:v>
                </c:pt>
                <c:pt idx="83">
                  <c:v>772.77042892937004</c:v>
                </c:pt>
                <c:pt idx="84">
                  <c:v>773.34384345008903</c:v>
                </c:pt>
                <c:pt idx="85">
                  <c:v>773.880674448082</c:v>
                </c:pt>
                <c:pt idx="86">
                  <c:v>774.38308459012705</c:v>
                </c:pt>
                <c:pt idx="87">
                  <c:v>774.85313216416705</c:v>
                </c:pt>
                <c:pt idx="88">
                  <c:v>775.29277345288801</c:v>
                </c:pt>
                <c:pt idx="89">
                  <c:v>775.70386101087604</c:v>
                </c:pt>
                <c:pt idx="90">
                  <c:v>776.08815167797195</c:v>
                </c:pt>
                <c:pt idx="91">
                  <c:v>776.44730648408802</c:v>
                </c:pt>
                <c:pt idx="92">
                  <c:v>776.78289422666899</c:v>
                </c:pt>
                <c:pt idx="93">
                  <c:v>777.096397070065</c:v>
                </c:pt>
                <c:pt idx="94">
                  <c:v>777.389211227337</c:v>
                </c:pt>
                <c:pt idx="95">
                  <c:v>777.66265277714797</c:v>
                </c:pt>
                <c:pt idx="96">
                  <c:v>777.91796090133698</c:v>
                </c:pt>
                <c:pt idx="97">
                  <c:v>778.15630034854996</c:v>
                </c:pt>
                <c:pt idx="98">
                  <c:v>778.37876678185296</c:v>
                </c:pt>
                <c:pt idx="99">
                  <c:v>778.58638902509597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4B5-46F7-A705-2409FF9A9EE0}"/>
            </c:ext>
          </c:extLst>
        </c:ser>
        <c:ser>
          <c:idx val="6"/>
          <c:order val="6"/>
          <c:tx>
            <c:strRef>
              <c:f>'wt thdp T (tau1)'!$H$2</c:f>
              <c:strCache>
                <c:ptCount val="1"/>
                <c:pt idx="0">
                  <c:v>60%</c:v>
                </c:pt>
              </c:strCache>
            </c:strRef>
          </c:tx>
          <c:spPr>
            <a:ln w="19050" cap="rnd">
              <a:solidFill>
                <a:schemeClr val="accent1">
                  <a:shade val="88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(tau1)'!$H$3:$H$102</c:f>
              <c:numCache>
                <c:formatCode>General</c:formatCode>
                <c:ptCount val="100"/>
                <c:pt idx="0">
                  <c:v>573</c:v>
                </c:pt>
                <c:pt idx="1">
                  <c:v>575.137090337985</c:v>
                </c:pt>
                <c:pt idx="2">
                  <c:v>577.33640425667204</c:v>
                </c:pt>
                <c:pt idx="3">
                  <c:v>579.60103231989399</c:v>
                </c:pt>
                <c:pt idx="4">
                  <c:v>581.93424463306701</c:v>
                </c:pt>
                <c:pt idx="5">
                  <c:v>584.33951387790103</c:v>
                </c:pt>
                <c:pt idx="6">
                  <c:v>586.82052698061796</c:v>
                </c:pt>
                <c:pt idx="7">
                  <c:v>589.38118620511898</c:v>
                </c:pt>
                <c:pt idx="8">
                  <c:v>592.02562244610601</c:v>
                </c:pt>
                <c:pt idx="9">
                  <c:v>594.75820314602595</c:v>
                </c:pt>
                <c:pt idx="10">
                  <c:v>597.583536421399</c:v>
                </c:pt>
                <c:pt idx="11">
                  <c:v>600.50647446155006</c:v>
                </c:pt>
                <c:pt idx="12">
                  <c:v>603.53210914509305</c:v>
                </c:pt>
                <c:pt idx="13">
                  <c:v>606.665772058225</c:v>
                </c:pt>
                <c:pt idx="14">
                  <c:v>609.91300791617198</c:v>
                </c:pt>
                <c:pt idx="15">
                  <c:v>613.279560787116</c:v>
                </c:pt>
                <c:pt idx="16">
                  <c:v>616.77133235833503</c:v>
                </c:pt>
                <c:pt idx="17">
                  <c:v>620.39432949325499</c:v>
                </c:pt>
                <c:pt idx="18">
                  <c:v>624.15460372577502</c:v>
                </c:pt>
                <c:pt idx="19">
                  <c:v>628.05813784999305</c:v>
                </c:pt>
                <c:pt idx="20">
                  <c:v>632.11075786521701</c:v>
                </c:pt>
                <c:pt idx="21">
                  <c:v>636.31793609141596</c:v>
                </c:pt>
                <c:pt idx="22">
                  <c:v>640.68462979568096</c:v>
                </c:pt>
                <c:pt idx="23">
                  <c:v>645.21504648202995</c:v>
                </c:pt>
                <c:pt idx="24">
                  <c:v>649.91236217866503</c:v>
                </c:pt>
                <c:pt idx="25">
                  <c:v>654.77840073264895</c:v>
                </c:pt>
                <c:pt idx="26">
                  <c:v>659.81327975431702</c:v>
                </c:pt>
                <c:pt idx="27">
                  <c:v>665.01502375157099</c:v>
                </c:pt>
                <c:pt idx="28">
                  <c:v>670.37915740182098</c:v>
                </c:pt>
                <c:pt idx="29">
                  <c:v>675.89831930921298</c:v>
                </c:pt>
                <c:pt idx="30">
                  <c:v>681.56192072359102</c:v>
                </c:pt>
                <c:pt idx="31">
                  <c:v>687.35586615313798</c:v>
                </c:pt>
                <c:pt idx="32">
                  <c:v>693.26245027171501</c:v>
                </c:pt>
                <c:pt idx="33">
                  <c:v>699.26036240293104</c:v>
                </c:pt>
                <c:pt idx="34">
                  <c:v>705.32492736990105</c:v>
                </c:pt>
                <c:pt idx="35">
                  <c:v>711.42854517640001</c:v>
                </c:pt>
                <c:pt idx="36">
                  <c:v>717.54133624878205</c:v>
                </c:pt>
                <c:pt idx="37">
                  <c:v>723.63195915480401</c:v>
                </c:pt>
                <c:pt idx="38">
                  <c:v>729.66854459697299</c:v>
                </c:pt>
                <c:pt idx="39">
                  <c:v>735.619675239706</c:v>
                </c:pt>
                <c:pt idx="40">
                  <c:v>741.45533482873202</c:v>
                </c:pt>
                <c:pt idx="41">
                  <c:v>747.14775395323295</c:v>
                </c:pt>
                <c:pt idx="42">
                  <c:v>752.67210146176797</c:v>
                </c:pt>
                <c:pt idx="43">
                  <c:v>758.006987069807</c:v>
                </c:pt>
                <c:pt idx="44">
                  <c:v>763.13476316700201</c:v>
                </c:pt>
                <c:pt idx="45">
                  <c:v>768.04163440890704</c:v>
                </c:pt>
                <c:pt idx="46">
                  <c:v>772.717598842141</c:v>
                </c:pt>
                <c:pt idx="47">
                  <c:v>777.15625719855905</c:v>
                </c:pt>
                <c:pt idx="48">
                  <c:v>781.35450394520603</c:v>
                </c:pt>
                <c:pt idx="49">
                  <c:v>785.312188481357</c:v>
                </c:pt>
                <c:pt idx="50">
                  <c:v>789.03171012175699</c:v>
                </c:pt>
                <c:pt idx="51">
                  <c:v>792.51761980175604</c:v>
                </c:pt>
                <c:pt idx="52">
                  <c:v>795.77622801363202</c:v>
                </c:pt>
                <c:pt idx="53">
                  <c:v>798.81523754352702</c:v>
                </c:pt>
                <c:pt idx="54">
                  <c:v>801.64340889258995</c:v>
                </c:pt>
                <c:pt idx="55">
                  <c:v>804.27026399727697</c:v>
                </c:pt>
                <c:pt idx="56">
                  <c:v>806.70582670076897</c:v>
                </c:pt>
                <c:pt idx="57">
                  <c:v>808.96040322536305</c:v>
                </c:pt>
                <c:pt idx="58">
                  <c:v>811.04439856854901</c:v>
                </c:pt>
                <c:pt idx="59">
                  <c:v>812.96816614248803</c:v>
                </c:pt>
                <c:pt idx="60">
                  <c:v>814.74188675525704</c:v>
                </c:pt>
                <c:pt idx="61">
                  <c:v>816.37547563443297</c:v>
                </c:pt>
                <c:pt idx="62">
                  <c:v>817.87850912032002</c:v>
                </c:pt>
                <c:pt idx="63">
                  <c:v>819.26017384619695</c:v>
                </c:pt>
                <c:pt idx="64">
                  <c:v>820.52922918931495</c:v>
                </c:pt>
                <c:pt idx="65">
                  <c:v>821.693984942116</c:v>
                </c:pt>
                <c:pt idx="66">
                  <c:v>822.76229017877995</c:v>
                </c:pt>
                <c:pt idx="67">
                  <c:v>823.74152922256098</c:v>
                </c:pt>
                <c:pt idx="68">
                  <c:v>824.63862593354702</c:v>
                </c:pt>
                <c:pt idx="69">
                  <c:v>825.46005346865195</c:v>
                </c:pt>
                <c:pt idx="70">
                  <c:v>826.21184708561202</c:v>
                </c:pt>
                <c:pt idx="71">
                  <c:v>826.89962071501702</c:v>
                </c:pt>
                <c:pt idx="72">
                  <c:v>827.52858645713502</c:v>
                </c:pt>
                <c:pt idx="73">
                  <c:v>828.10357282311497</c:v>
                </c:pt>
                <c:pt idx="74">
                  <c:v>828.629045842408</c:v>
                </c:pt>
                <c:pt idx="75">
                  <c:v>829.10913148307202</c:v>
                </c:pt>
                <c:pt idx="76">
                  <c:v>829.54763530014702</c:v>
                </c:pt>
                <c:pt idx="77">
                  <c:v>829.94806364976796</c:v>
                </c:pt>
                <c:pt idx="78">
                  <c:v>830.31364358668998</c:v>
                </c:pt>
                <c:pt idx="79">
                  <c:v>830.64734205214802</c:v>
                </c:pt>
                <c:pt idx="80">
                  <c:v>830.95188483533605</c:v>
                </c:pt>
                <c:pt idx="81">
                  <c:v>831.22977397945897</c:v>
                </c:pt>
                <c:pt idx="82">
                  <c:v>831.48330454687095</c:v>
                </c:pt>
                <c:pt idx="83">
                  <c:v>831.71458042268205</c:v>
                </c:pt>
                <c:pt idx="84">
                  <c:v>831.92552914506098</c:v>
                </c:pt>
                <c:pt idx="85">
                  <c:v>832.11791579225599</c:v>
                </c:pt>
                <c:pt idx="86">
                  <c:v>832.293355718405</c:v>
                </c:pt>
                <c:pt idx="87">
                  <c:v>832.45332685655205</c:v>
                </c:pt>
                <c:pt idx="88">
                  <c:v>832.59918078693897</c:v>
                </c:pt>
                <c:pt idx="89">
                  <c:v>832.73215308380702</c:v>
                </c:pt>
                <c:pt idx="90">
                  <c:v>832.85337296248099</c:v>
                </c:pt>
                <c:pt idx="91">
                  <c:v>832.96387205626297</c:v>
                </c:pt>
                <c:pt idx="92">
                  <c:v>833.064592678145</c:v>
                </c:pt>
                <c:pt idx="93">
                  <c:v>833.15639527067901</c:v>
                </c:pt>
                <c:pt idx="94">
                  <c:v>833.24006542919301</c:v>
                </c:pt>
                <c:pt idx="95">
                  <c:v>833.31632024270505</c:v>
                </c:pt>
                <c:pt idx="96">
                  <c:v>833.38581411873702</c:v>
                </c:pt>
                <c:pt idx="97">
                  <c:v>833.44914418511905</c:v>
                </c:pt>
                <c:pt idx="98">
                  <c:v>833.50685522333197</c:v>
                </c:pt>
                <c:pt idx="99">
                  <c:v>833.559444204589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4B5-46F7-A705-2409FF9A9EE0}"/>
            </c:ext>
          </c:extLst>
        </c:ser>
        <c:ser>
          <c:idx val="7"/>
          <c:order val="7"/>
          <c:tx>
            <c:strRef>
              <c:f>'wt thdp T (tau1)'!$I$2</c:f>
              <c:strCache>
                <c:ptCount val="1"/>
                <c:pt idx="0">
                  <c:v>70%</c:v>
                </c:pt>
              </c:strCache>
            </c:strRef>
          </c:tx>
          <c:spPr>
            <a:ln w="19050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(tau1)'!$I$3:$I$102</c:f>
              <c:numCache>
                <c:formatCode>General</c:formatCode>
                <c:ptCount val="100"/>
                <c:pt idx="0">
                  <c:v>573</c:v>
                </c:pt>
                <c:pt idx="1">
                  <c:v>575.52683434047196</c:v>
                </c:pt>
                <c:pt idx="2">
                  <c:v>578.14978823622903</c:v>
                </c:pt>
                <c:pt idx="3">
                  <c:v>580.87541788112901</c:v>
                </c:pt>
                <c:pt idx="4">
                  <c:v>583.71088278170703</c:v>
                </c:pt>
                <c:pt idx="5">
                  <c:v>586.66401157749601</c:v>
                </c:pt>
                <c:pt idx="6">
                  <c:v>589.74335872083202</c:v>
                </c:pt>
                <c:pt idx="7">
                  <c:v>592.95828741655498</c:v>
                </c:pt>
                <c:pt idx="8">
                  <c:v>596.319044317823</c:v>
                </c:pt>
                <c:pt idx="9">
                  <c:v>599.83683707465605</c:v>
                </c:pt>
                <c:pt idx="10">
                  <c:v>603.52393950900102</c:v>
                </c:pt>
                <c:pt idx="11">
                  <c:v>607.39374481797597</c:v>
                </c:pt>
                <c:pt idx="12">
                  <c:v>611.46085262606005</c:v>
                </c:pt>
                <c:pt idx="13">
                  <c:v>615.74112232019104</c:v>
                </c:pt>
                <c:pt idx="14">
                  <c:v>620.25170087967297</c:v>
                </c:pt>
                <c:pt idx="15">
                  <c:v>625.01099501054603</c:v>
                </c:pt>
                <c:pt idx="16">
                  <c:v>630.03857527752302</c:v>
                </c:pt>
                <c:pt idx="17">
                  <c:v>635.35499411951696</c:v>
                </c:pt>
                <c:pt idx="18">
                  <c:v>640.98137404213401</c:v>
                </c:pt>
                <c:pt idx="19">
                  <c:v>646.93888866525799</c:v>
                </c:pt>
                <c:pt idx="20">
                  <c:v>653.247892528188</c:v>
                </c:pt>
                <c:pt idx="21">
                  <c:v>659.92673726641306</c:v>
                </c:pt>
                <c:pt idx="22">
                  <c:v>666.99015621010699</c:v>
                </c:pt>
                <c:pt idx="23">
                  <c:v>674.44724375925603</c:v>
                </c:pt>
                <c:pt idx="24">
                  <c:v>682.29902858093305</c:v>
                </c:pt>
                <c:pt idx="25">
                  <c:v>690.53581599023903</c:v>
                </c:pt>
                <c:pt idx="26">
                  <c:v>699.13459635678896</c:v>
                </c:pt>
                <c:pt idx="27">
                  <c:v>708.05697190847195</c:v>
                </c:pt>
                <c:pt idx="28">
                  <c:v>717.24814235341398</c:v>
                </c:pt>
                <c:pt idx="29">
                  <c:v>726.63751184842602</c:v>
                </c:pt>
                <c:pt idx="30">
                  <c:v>736.14112189248704</c:v>
                </c:pt>
                <c:pt idx="31">
                  <c:v>745.66587860515199</c:v>
                </c:pt>
                <c:pt idx="32">
                  <c:v>755.115034583946</c:v>
                </c:pt>
                <c:pt idx="33">
                  <c:v>764.39406787365101</c:v>
                </c:pt>
                <c:pt idx="34">
                  <c:v>773.416062759954</c:v>
                </c:pt>
                <c:pt idx="35">
                  <c:v>782.10587162911202</c:v>
                </c:pt>
                <c:pt idx="36">
                  <c:v>790.40269779714595</c:v>
                </c:pt>
                <c:pt idx="37">
                  <c:v>798.26107708858899</c:v>
                </c:pt>
                <c:pt idx="38">
                  <c:v>805.65054352187803</c:v>
                </c:pt>
                <c:pt idx="39">
                  <c:v>812.55432889431404</c:v>
                </c:pt>
                <c:pt idx="40">
                  <c:v>818.96750780477805</c:v>
                </c:pt>
                <c:pt idx="41">
                  <c:v>824.89490771689202</c:v>
                </c:pt>
                <c:pt idx="42">
                  <c:v>830.349038452728</c:v>
                </c:pt>
                <c:pt idx="43">
                  <c:v>835.34816124981296</c:v>
                </c:pt>
                <c:pt idx="44">
                  <c:v>839.91460413417803</c:v>
                </c:pt>
                <c:pt idx="45">
                  <c:v>844.07334392900304</c:v>
                </c:pt>
                <c:pt idx="46">
                  <c:v>847.850853308556</c:v>
                </c:pt>
                <c:pt idx="47">
                  <c:v>851.27418979168601</c:v>
                </c:pt>
                <c:pt idx="48">
                  <c:v>854.370296628696</c:v>
                </c:pt>
                <c:pt idx="49">
                  <c:v>857.165484981639</c:v>
                </c:pt>
                <c:pt idx="50">
                  <c:v>859.68506353164503</c:v>
                </c:pt>
                <c:pt idx="51">
                  <c:v>861.95308669708697</c:v>
                </c:pt>
                <c:pt idx="52">
                  <c:v>863.99219694343503</c:v>
                </c:pt>
                <c:pt idx="53">
                  <c:v>865.82353953686095</c:v>
                </c:pt>
                <c:pt idx="54">
                  <c:v>867.46673169999099</c:v>
                </c:pt>
                <c:pt idx="55">
                  <c:v>868.93987438371903</c:v>
                </c:pt>
                <c:pt idx="56">
                  <c:v>870.25959132506398</c:v>
                </c:pt>
                <c:pt idx="57">
                  <c:v>871.44108977259702</c:v>
                </c:pt>
                <c:pt idx="58">
                  <c:v>872.49823432458504</c:v>
                </c:pt>
                <c:pt idx="59">
                  <c:v>873.44362860626995</c:v>
                </c:pt>
                <c:pt idx="60">
                  <c:v>874.28870164203897</c:v>
                </c:pt>
                <c:pt idx="61">
                  <c:v>875.04379466996102</c:v>
                </c:pt>
                <c:pt idx="62">
                  <c:v>875.71824708154395</c:v>
                </c:pt>
                <c:pt idx="63">
                  <c:v>876.32047970650694</c:v>
                </c:pt>
                <c:pt idx="64">
                  <c:v>876.85807413291104</c:v>
                </c:pt>
                <c:pt idx="65">
                  <c:v>877.33784782839996</c:v>
                </c:pt>
                <c:pt idx="66">
                  <c:v>877.76592437480599</c:v>
                </c:pt>
                <c:pt idx="67">
                  <c:v>878.14779881323295</c:v>
                </c:pt>
                <c:pt idx="68">
                  <c:v>878.48839775944202</c:v>
                </c:pt>
                <c:pt idx="69">
                  <c:v>878.79213503869698</c:v>
                </c:pt>
                <c:pt idx="70">
                  <c:v>879.06296234578099</c:v>
                </c:pt>
                <c:pt idx="71">
                  <c:v>879.30441561810903</c:v>
                </c:pt>
                <c:pt idx="72">
                  <c:v>879.51965708638602</c:v>
                </c:pt>
                <c:pt idx="73">
                  <c:v>879.71151346766396</c:v>
                </c:pt>
                <c:pt idx="74">
                  <c:v>879.88251056090098</c:v>
                </c:pt>
                <c:pt idx="75">
                  <c:v>880.03490444236695</c:v>
                </c:pt>
                <c:pt idx="76">
                  <c:v>880.17070962422702</c:v>
                </c:pt>
                <c:pt idx="77">
                  <c:v>880.29172440836999</c:v>
                </c:pt>
                <c:pt idx="78">
                  <c:v>880.39955373790394</c:v>
                </c:pt>
                <c:pt idx="79">
                  <c:v>880.49562965646305</c:v>
                </c:pt>
                <c:pt idx="80">
                  <c:v>880.58122941268596</c:v>
                </c:pt>
                <c:pt idx="81">
                  <c:v>880.65749272583002</c:v>
                </c:pt>
                <c:pt idx="82">
                  <c:v>880.72543517033796</c:v>
                </c:pt>
                <c:pt idx="83">
                  <c:v>880.78596311859803</c:v>
                </c:pt>
                <c:pt idx="84">
                  <c:v>880.839883959139</c:v>
                </c:pt>
                <c:pt idx="85">
                  <c:v>880.88791788454</c:v>
                </c:pt>
                <c:pt idx="86">
                  <c:v>880.93070665085497</c:v>
                </c:pt>
                <c:pt idx="87">
                  <c:v>880.96882223111004</c:v>
                </c:pt>
                <c:pt idx="88">
                  <c:v>881.00277455581397</c:v>
                </c:pt>
                <c:pt idx="89">
                  <c:v>881.03301772021098</c:v>
                </c:pt>
                <c:pt idx="90">
                  <c:v>881.05995678957197</c:v>
                </c:pt>
                <c:pt idx="91">
                  <c:v>881.08395220966997</c:v>
                </c:pt>
                <c:pt idx="92">
                  <c:v>881.10532562780202</c:v>
                </c:pt>
                <c:pt idx="93">
                  <c:v>881.12436318395396</c:v>
                </c:pt>
                <c:pt idx="94">
                  <c:v>881.14132017707504</c:v>
                </c:pt>
                <c:pt idx="95">
                  <c:v>881.156423740631</c:v>
                </c:pt>
                <c:pt idx="96">
                  <c:v>881.16987646055804</c:v>
                </c:pt>
                <c:pt idx="97">
                  <c:v>881.18185864204804</c:v>
                </c:pt>
                <c:pt idx="98">
                  <c:v>881.192531007816</c:v>
                </c:pt>
                <c:pt idx="99">
                  <c:v>881.20203668631098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4B5-46F7-A705-2409FF9A9EE0}"/>
            </c:ext>
          </c:extLst>
        </c:ser>
        <c:ser>
          <c:idx val="8"/>
          <c:order val="8"/>
          <c:tx>
            <c:strRef>
              <c:f>'wt thdp T (tau1)'!$J$2</c:f>
              <c:strCache>
                <c:ptCount val="1"/>
                <c:pt idx="0">
                  <c:v>80%</c:v>
                </c:pt>
              </c:strCache>
            </c:strRef>
          </c:tx>
          <c:spPr>
            <a:ln w="19050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(tau1)'!$J$3:$J$102</c:f>
              <c:numCache>
                <c:formatCode>General</c:formatCode>
                <c:ptCount val="100"/>
                <c:pt idx="0">
                  <c:v>573</c:v>
                </c:pt>
                <c:pt idx="1">
                  <c:v>575.92776860937704</c:v>
                </c:pt>
                <c:pt idx="2">
                  <c:v>578.99476124667103</c:v>
                </c:pt>
                <c:pt idx="3">
                  <c:v>582.21322161931403</c:v>
                </c:pt>
                <c:pt idx="4">
                  <c:v>585.59690769318604</c:v>
                </c:pt>
                <c:pt idx="5">
                  <c:v>589.16130188145905</c:v>
                </c:pt>
                <c:pt idx="6">
                  <c:v>592.923881249131</c:v>
                </c:pt>
                <c:pt idx="7">
                  <c:v>596.90440808559799</c:v>
                </c:pt>
                <c:pt idx="8">
                  <c:v>601.12529949761199</c:v>
                </c:pt>
                <c:pt idx="9">
                  <c:v>605.61198975372304</c:v>
                </c:pt>
                <c:pt idx="10">
                  <c:v>610.393374758817</c:v>
                </c:pt>
                <c:pt idx="11">
                  <c:v>615.50227105367696</c:v>
                </c:pt>
                <c:pt idx="12">
                  <c:v>620.97587876354601</c:v>
                </c:pt>
                <c:pt idx="13">
                  <c:v>626.85620092144802</c:v>
                </c:pt>
                <c:pt idx="14">
                  <c:v>633.19032772335902</c:v>
                </c:pt>
                <c:pt idx="15">
                  <c:v>640.03042033815802</c:v>
                </c:pt>
                <c:pt idx="16">
                  <c:v>647.43318234636502</c:v>
                </c:pt>
                <c:pt idx="17">
                  <c:v>655.45840704592297</c:v>
                </c:pt>
                <c:pt idx="18">
                  <c:v>664.16613872773803</c:v>
                </c:pt>
                <c:pt idx="19">
                  <c:v>673.61179142233505</c:v>
                </c:pt>
                <c:pt idx="20">
                  <c:v>683.83858562904504</c:v>
                </c:pt>
                <c:pt idx="21">
                  <c:v>694.86710301104904</c:v>
                </c:pt>
                <c:pt idx="22">
                  <c:v>706.682594810826</c:v>
                </c:pt>
                <c:pt idx="23">
                  <c:v>719.22230398869397</c:v>
                </c:pt>
                <c:pt idx="24">
                  <c:v>732.36683164822205</c:v>
                </c:pt>
                <c:pt idx="25">
                  <c:v>745.94024813750605</c:v>
                </c:pt>
                <c:pt idx="26">
                  <c:v>759.721825052437</c:v>
                </c:pt>
                <c:pt idx="27">
                  <c:v>773.46805273445705</c:v>
                </c:pt>
                <c:pt idx="28">
                  <c:v>786.93917463770902</c:v>
                </c:pt>
                <c:pt idx="29">
                  <c:v>799.92287154017299</c:v>
                </c:pt>
                <c:pt idx="30">
                  <c:v>812.24982952388905</c:v>
                </c:pt>
                <c:pt idx="31">
                  <c:v>823.79980512791599</c:v>
                </c:pt>
                <c:pt idx="32">
                  <c:v>834.49993437716898</c:v>
                </c:pt>
                <c:pt idx="33">
                  <c:v>844.31828565624903</c:v>
                </c:pt>
                <c:pt idx="34">
                  <c:v>853.25545847848105</c:v>
                </c:pt>
                <c:pt idx="35">
                  <c:v>861.33612818885695</c:v>
                </c:pt>
                <c:pt idx="36">
                  <c:v>868.60154938399398</c:v>
                </c:pt>
                <c:pt idx="37">
                  <c:v>875.10343231707498</c:v>
                </c:pt>
                <c:pt idx="38">
                  <c:v>880.899209326902</c:v>
                </c:pt>
                <c:pt idx="39">
                  <c:v>886.04852776627104</c:v>
                </c:pt>
                <c:pt idx="40">
                  <c:v>890.61076192534699</c:v>
                </c:pt>
                <c:pt idx="41">
                  <c:v>894.64332243051797</c:v>
                </c:pt>
                <c:pt idx="42">
                  <c:v>898.20057081323296</c:v>
                </c:pt>
                <c:pt idx="43">
                  <c:v>901.33318127400696</c:v>
                </c:pt>
                <c:pt idx="44">
                  <c:v>904.08782625414506</c:v>
                </c:pt>
                <c:pt idx="45">
                  <c:v>906.50708873415704</c:v>
                </c:pt>
                <c:pt idx="46">
                  <c:v>908.62952870786205</c:v>
                </c:pt>
                <c:pt idx="47">
                  <c:v>910.48985067364401</c:v>
                </c:pt>
                <c:pt idx="48">
                  <c:v>912.11913388027995</c:v>
                </c:pt>
                <c:pt idx="49">
                  <c:v>913.54509659910502</c:v>
                </c:pt>
                <c:pt idx="50">
                  <c:v>914.79237493227799</c:v>
                </c:pt>
                <c:pt idx="51">
                  <c:v>915.88280276691205</c:v>
                </c:pt>
                <c:pt idx="52">
                  <c:v>916.83568371102103</c:v>
                </c:pt>
                <c:pt idx="53">
                  <c:v>917.66804947988601</c:v>
                </c:pt>
                <c:pt idx="54">
                  <c:v>918.39490116137904</c:v>
                </c:pt>
                <c:pt idx="55">
                  <c:v>919.02943156205004</c:v>
                </c:pt>
                <c:pt idx="56">
                  <c:v>919.58322856189602</c:v>
                </c:pt>
                <c:pt idx="57">
                  <c:v>920.06645937257997</c:v>
                </c:pt>
                <c:pt idx="58">
                  <c:v>920.48803630458599</c:v>
                </c:pt>
                <c:pt idx="59">
                  <c:v>920.85576538194096</c:v>
                </c:pt>
                <c:pt idx="60">
                  <c:v>921.17647893225399</c:v>
                </c:pt>
                <c:pt idx="61">
                  <c:v>921.45615346088698</c:v>
                </c:pt>
                <c:pt idx="62">
                  <c:v>921.70001413085504</c:v>
                </c:pt>
                <c:pt idx="63">
                  <c:v>921.91262719555698</c:v>
                </c:pt>
                <c:pt idx="64">
                  <c:v>922.09798156481497</c:v>
                </c:pt>
                <c:pt idx="65">
                  <c:v>922.25956056496898</c:v>
                </c:pt>
                <c:pt idx="66">
                  <c:v>922.40040510437495</c:v>
                </c:pt>
                <c:pt idx="67">
                  <c:v>922.52316932555902</c:v>
                </c:pt>
                <c:pt idx="68">
                  <c:v>922.63016922166196</c:v>
                </c:pt>
                <c:pt idx="69">
                  <c:v>922.72342531411596</c:v>
                </c:pt>
                <c:pt idx="70">
                  <c:v>922.80470021623398</c:v>
                </c:pt>
                <c:pt idx="71">
                  <c:v>922.87553090287201</c:v>
                </c:pt>
                <c:pt idx="72">
                  <c:v>922.93725781442902</c:v>
                </c:pt>
                <c:pt idx="73">
                  <c:v>922.99104969118503</c:v>
                </c:pt>
                <c:pt idx="74">
                  <c:v>923.03792584259702</c:v>
                </c:pt>
                <c:pt idx="75">
                  <c:v>923.07877446158898</c:v>
                </c:pt>
                <c:pt idx="76">
                  <c:v>923.11437018802701</c:v>
                </c:pt>
                <c:pt idx="77">
                  <c:v>923.14538800177797</c:v>
                </c:pt>
                <c:pt idx="78">
                  <c:v>923.17241636092297</c:v>
                </c:pt>
                <c:pt idx="79">
                  <c:v>923.19596820839899</c:v>
                </c:pt>
                <c:pt idx="80">
                  <c:v>923.21649042305</c:v>
                </c:pt>
                <c:pt idx="81">
                  <c:v>923.23437268026498</c:v>
                </c:pt>
                <c:pt idx="82">
                  <c:v>923.249954426984</c:v>
                </c:pt>
                <c:pt idx="83">
                  <c:v>923.26353156697405</c:v>
                </c:pt>
                <c:pt idx="84">
                  <c:v>923.27536188932402</c:v>
                </c:pt>
                <c:pt idx="85">
                  <c:v>923.28567010398206</c:v>
                </c:pt>
                <c:pt idx="86">
                  <c:v>923.29465204553298</c:v>
                </c:pt>
                <c:pt idx="87">
                  <c:v>923.30247828635095</c:v>
                </c:pt>
                <c:pt idx="88">
                  <c:v>923.30929755688305</c:v>
                </c:pt>
                <c:pt idx="89">
                  <c:v>923.31523934736504</c:v>
                </c:pt>
                <c:pt idx="90">
                  <c:v>923.32041660596803</c:v>
                </c:pt>
                <c:pt idx="91">
                  <c:v>923.32492766430698</c:v>
                </c:pt>
                <c:pt idx="92">
                  <c:v>923.32885826695599</c:v>
                </c:pt>
                <c:pt idx="93">
                  <c:v>923.332283079224</c:v>
                </c:pt>
                <c:pt idx="94">
                  <c:v>923.33526718931603</c:v>
                </c:pt>
                <c:pt idx="95">
                  <c:v>923.33786730489305</c:v>
                </c:pt>
                <c:pt idx="96">
                  <c:v>923.34013283050501</c:v>
                </c:pt>
                <c:pt idx="97">
                  <c:v>923.34210683137496</c:v>
                </c:pt>
                <c:pt idx="98">
                  <c:v>923.343826805258</c:v>
                </c:pt>
                <c:pt idx="99">
                  <c:v>923.34532545275704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44B5-46F7-A705-2409FF9A9EE0}"/>
            </c:ext>
          </c:extLst>
        </c:ser>
        <c:ser>
          <c:idx val="9"/>
          <c:order val="9"/>
          <c:tx>
            <c:strRef>
              <c:f>'wt thdp T (tau1)'!$K$2</c:f>
              <c:strCache>
                <c:ptCount val="1"/>
                <c:pt idx="0">
                  <c:v>90%</c:v>
                </c:pt>
              </c:strCache>
            </c:strRef>
          </c:tx>
          <c:spPr>
            <a:ln w="19050" cap="rnd">
              <a:solidFill>
                <a:schemeClr val="accent1">
                  <a:shade val="53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(tau1)'!$K$3:$K$102</c:f>
              <c:numCache>
                <c:formatCode>General</c:formatCode>
                <c:ptCount val="100"/>
                <c:pt idx="0">
                  <c:v>573</c:v>
                </c:pt>
                <c:pt idx="1">
                  <c:v>576.34064147218305</c:v>
                </c:pt>
                <c:pt idx="2">
                  <c:v>579.87410967553899</c:v>
                </c:pt>
                <c:pt idx="3">
                  <c:v>583.62145390372802</c:v>
                </c:pt>
                <c:pt idx="4">
                  <c:v>587.607025745589</c:v>
                </c:pt>
                <c:pt idx="5">
                  <c:v>591.859120556383</c:v>
                </c:pt>
                <c:pt idx="6">
                  <c:v>596.41077450558396</c:v>
                </c:pt>
                <c:pt idx="7">
                  <c:v>601.30076609223704</c:v>
                </c:pt>
                <c:pt idx="8">
                  <c:v>606.57478049972497</c:v>
                </c:pt>
                <c:pt idx="9">
                  <c:v>612.28685921727595</c:v>
                </c:pt>
                <c:pt idx="10">
                  <c:v>618.50109295192601</c:v>
                </c:pt>
                <c:pt idx="11">
                  <c:v>625.29353930239199</c:v>
                </c:pt>
                <c:pt idx="12">
                  <c:v>632.75426875135599</c:v>
                </c:pt>
                <c:pt idx="13">
                  <c:v>640.98914940996997</c:v>
                </c:pt>
                <c:pt idx="14">
                  <c:v>650.12074837218495</c:v>
                </c:pt>
                <c:pt idx="15">
                  <c:v>660.28682367399801</c:v>
                </c:pt>
                <c:pt idx="16">
                  <c:v>671.63421310584602</c:v>
                </c:pt>
                <c:pt idx="17">
                  <c:v>684.304135440035</c:v>
                </c:pt>
                <c:pt idx="18">
                  <c:v>698.40481561194099</c:v>
                </c:pt>
                <c:pt idx="19">
                  <c:v>713.96925599942597</c:v>
                </c:pt>
                <c:pt idx="20">
                  <c:v>730.90447359721998</c:v>
                </c:pt>
                <c:pt idx="21">
                  <c:v>748.95247653597801</c:v>
                </c:pt>
                <c:pt idx="22">
                  <c:v>767.69199683994998</c:v>
                </c:pt>
                <c:pt idx="23">
                  <c:v>786.59627582752296</c:v>
                </c:pt>
                <c:pt idx="24">
                  <c:v>805.12745231019005</c:v>
                </c:pt>
                <c:pt idx="25">
                  <c:v>822.82456933432002</c:v>
                </c:pt>
                <c:pt idx="26">
                  <c:v>839.35306879844802</c:v>
                </c:pt>
                <c:pt idx="27">
                  <c:v>854.51233979943697</c:v>
                </c:pt>
                <c:pt idx="28">
                  <c:v>868.21651057068595</c:v>
                </c:pt>
                <c:pt idx="29">
                  <c:v>880.46544870309299</c:v>
                </c:pt>
                <c:pt idx="30">
                  <c:v>891.31666350536204</c:v>
                </c:pt>
                <c:pt idx="31">
                  <c:v>900.86253876728597</c:v>
                </c:pt>
                <c:pt idx="32">
                  <c:v>909.21363052622098</c:v>
                </c:pt>
                <c:pt idx="33">
                  <c:v>916.48719133129805</c:v>
                </c:pt>
                <c:pt idx="34">
                  <c:v>922.79971714177395</c:v>
                </c:pt>
                <c:pt idx="35">
                  <c:v>928.26238063800497</c:v>
                </c:pt>
                <c:pt idx="36">
                  <c:v>932.97846263051895</c:v>
                </c:pt>
                <c:pt idx="37">
                  <c:v>937.04211773134296</c:v>
                </c:pt>
                <c:pt idx="38">
                  <c:v>940.53800473184594</c:v>
                </c:pt>
                <c:pt idx="39">
                  <c:v>943.54146027878699</c:v>
                </c:pt>
                <c:pt idx="40">
                  <c:v>946.11899486636798</c:v>
                </c:pt>
                <c:pt idx="41">
                  <c:v>948.32896292304599</c:v>
                </c:pt>
                <c:pt idx="42">
                  <c:v>950.22231225427504</c:v>
                </c:pt>
                <c:pt idx="43">
                  <c:v>951.84334570662099</c:v>
                </c:pt>
                <c:pt idx="44">
                  <c:v>953.23046717406203</c:v>
                </c:pt>
                <c:pt idx="45">
                  <c:v>954.41687934198796</c:v>
                </c:pt>
                <c:pt idx="46">
                  <c:v>955.43122585504705</c:v>
                </c:pt>
                <c:pt idx="47">
                  <c:v>956.29817355994101</c:v>
                </c:pt>
                <c:pt idx="48">
                  <c:v>957.038933059496</c:v>
                </c:pt>
                <c:pt idx="49">
                  <c:v>957.67172049437499</c:v>
                </c:pt>
                <c:pt idx="50">
                  <c:v>958.21216414190303</c:v>
                </c:pt>
                <c:pt idx="51">
                  <c:v>958.67366042968501</c:v>
                </c:pt>
                <c:pt idx="52">
                  <c:v>959.06768418549098</c:v>
                </c:pt>
                <c:pt idx="53">
                  <c:v>959.40405824821005</c:v>
                </c:pt>
                <c:pt idx="54">
                  <c:v>959.69118694286794</c:v>
                </c:pt>
                <c:pt idx="55">
                  <c:v>959.93625769114306</c:v>
                </c:pt>
                <c:pt idx="56">
                  <c:v>960.14541498214601</c:v>
                </c:pt>
                <c:pt idx="57">
                  <c:v>960.32390993310798</c:v>
                </c:pt>
                <c:pt idx="58">
                  <c:v>960.47622922007304</c:v>
                </c:pt>
                <c:pt idx="59">
                  <c:v>960.60620527058995</c:v>
                </c:pt>
                <c:pt idx="60">
                  <c:v>960.71711119965596</c:v>
                </c:pt>
                <c:pt idx="61">
                  <c:v>960.81174146185003</c:v>
                </c:pt>
                <c:pt idx="62">
                  <c:v>960.89248235982598</c:v>
                </c:pt>
                <c:pt idx="63">
                  <c:v>960.96137060371598</c:v>
                </c:pt>
                <c:pt idx="64">
                  <c:v>961.02014488060502</c:v>
                </c:pt>
                <c:pt idx="65">
                  <c:v>961.07028931280695</c:v>
                </c:pt>
                <c:pt idx="66">
                  <c:v>961.11307025704195</c:v>
                </c:pt>
                <c:pt idx="67">
                  <c:v>961.14956851024704</c:v>
                </c:pt>
                <c:pt idx="68">
                  <c:v>961.18070646533795</c:v>
                </c:pt>
                <c:pt idx="69">
                  <c:v>961.207271044918</c:v>
                </c:pt>
                <c:pt idx="70">
                  <c:v>961.22993376046202</c:v>
                </c:pt>
                <c:pt idx="71">
                  <c:v>961.24926764637701</c:v>
                </c:pt>
                <c:pt idx="72">
                  <c:v>961.26576155810403</c:v>
                </c:pt>
                <c:pt idx="73">
                  <c:v>961.27983253080095</c:v>
                </c:pt>
                <c:pt idx="74">
                  <c:v>961.29183648866501</c:v>
                </c:pt>
                <c:pt idx="75">
                  <c:v>961.302076998855</c:v>
                </c:pt>
                <c:pt idx="76">
                  <c:v>961.31081312442495</c:v>
                </c:pt>
                <c:pt idx="77">
                  <c:v>961.31826585757403</c:v>
                </c:pt>
                <c:pt idx="78">
                  <c:v>961.32462367568303</c:v>
                </c:pt>
                <c:pt idx="79">
                  <c:v>961.33004746387303</c:v>
                </c:pt>
                <c:pt idx="80">
                  <c:v>961.33467443270104</c:v>
                </c:pt>
                <c:pt idx="81">
                  <c:v>961.33862161910804</c:v>
                </c:pt>
                <c:pt idx="82">
                  <c:v>961.34198890956202</c:v>
                </c:pt>
                <c:pt idx="83">
                  <c:v>961.34486148395001</c:v>
                </c:pt>
                <c:pt idx="84">
                  <c:v>961.34731202536705</c:v>
                </c:pt>
                <c:pt idx="85">
                  <c:v>961.34940254528101</c:v>
                </c:pt>
                <c:pt idx="86">
                  <c:v>961.35118592152901</c:v>
                </c:pt>
                <c:pt idx="87">
                  <c:v>961.35270728918204</c:v>
                </c:pt>
                <c:pt idx="88">
                  <c:v>961.35400516361904</c:v>
                </c:pt>
                <c:pt idx="89">
                  <c:v>961.35511232276895</c:v>
                </c:pt>
                <c:pt idx="90">
                  <c:v>961.35605678244406</c:v>
                </c:pt>
                <c:pt idx="91">
                  <c:v>961.356862494035</c:v>
                </c:pt>
                <c:pt idx="92">
                  <c:v>961.35754981528703</c:v>
                </c:pt>
                <c:pt idx="93">
                  <c:v>961.35813619794601</c:v>
                </c:pt>
                <c:pt idx="94">
                  <c:v>961.35863642320999</c:v>
                </c:pt>
                <c:pt idx="95">
                  <c:v>961.35906315555803</c:v>
                </c:pt>
                <c:pt idx="96">
                  <c:v>961.35942719187301</c:v>
                </c:pt>
                <c:pt idx="97">
                  <c:v>961.35973774019897</c:v>
                </c:pt>
                <c:pt idx="98">
                  <c:v>961.360002667755</c:v>
                </c:pt>
                <c:pt idx="99">
                  <c:v>961.36022864002996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44B5-46F7-A705-2409FF9A9EE0}"/>
            </c:ext>
          </c:extLst>
        </c:ser>
        <c:ser>
          <c:idx val="10"/>
          <c:order val="10"/>
          <c:tx>
            <c:strRef>
              <c:f>'wt thdp T (tau1)'!$L$2</c:f>
              <c:strCache>
                <c:ptCount val="1"/>
                <c:pt idx="0">
                  <c:v>100%</c:v>
                </c:pt>
              </c:strCache>
            </c:strRef>
          </c:tx>
          <c:spPr>
            <a:ln w="19050" cap="rnd">
              <a:solidFill>
                <a:schemeClr val="accent1">
                  <a:shade val="41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'wt thdp T (tau1)'!$A$3:$A$102</c:f>
              <c:numCache>
                <c:formatCode>0.00</c:formatCode>
                <c:ptCount val="100"/>
                <c:pt idx="0">
                  <c:v>0.03</c:v>
                </c:pt>
                <c:pt idx="1">
                  <c:v>0.06</c:v>
                </c:pt>
                <c:pt idx="2">
                  <c:v>0.09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0.21</c:v>
                </c:pt>
                <c:pt idx="7">
                  <c:v>0.24</c:v>
                </c:pt>
                <c:pt idx="8">
                  <c:v>0.27</c:v>
                </c:pt>
                <c:pt idx="9">
                  <c:v>0.30000000000000004</c:v>
                </c:pt>
                <c:pt idx="10">
                  <c:v>0.33000000000000007</c:v>
                </c:pt>
                <c:pt idx="11">
                  <c:v>0.3600000000000001</c:v>
                </c:pt>
                <c:pt idx="12">
                  <c:v>0.39000000000000012</c:v>
                </c:pt>
                <c:pt idx="13">
                  <c:v>0.42000000000000015</c:v>
                </c:pt>
                <c:pt idx="14">
                  <c:v>0.45000000000000018</c:v>
                </c:pt>
                <c:pt idx="15">
                  <c:v>0.4800000000000002</c:v>
                </c:pt>
                <c:pt idx="16">
                  <c:v>0.51000000000000023</c:v>
                </c:pt>
                <c:pt idx="17">
                  <c:v>0.54000000000000026</c:v>
                </c:pt>
                <c:pt idx="18">
                  <c:v>0.57000000000000028</c:v>
                </c:pt>
                <c:pt idx="19">
                  <c:v>0.60000000000000031</c:v>
                </c:pt>
                <c:pt idx="20">
                  <c:v>0.63000000000000034</c:v>
                </c:pt>
                <c:pt idx="21">
                  <c:v>0.66000000000000036</c:v>
                </c:pt>
                <c:pt idx="22">
                  <c:v>0.69000000000000039</c:v>
                </c:pt>
                <c:pt idx="23">
                  <c:v>0.72000000000000042</c:v>
                </c:pt>
                <c:pt idx="24">
                  <c:v>0.75000000000000044</c:v>
                </c:pt>
                <c:pt idx="25">
                  <c:v>0.78000000000000047</c:v>
                </c:pt>
                <c:pt idx="26">
                  <c:v>0.8100000000000005</c:v>
                </c:pt>
                <c:pt idx="27">
                  <c:v>0.84000000000000052</c:v>
                </c:pt>
                <c:pt idx="28">
                  <c:v>0.87000000000000055</c:v>
                </c:pt>
                <c:pt idx="29">
                  <c:v>0.90000000000000058</c:v>
                </c:pt>
                <c:pt idx="30">
                  <c:v>0.9300000000000006</c:v>
                </c:pt>
                <c:pt idx="31">
                  <c:v>0.96000000000000063</c:v>
                </c:pt>
                <c:pt idx="32">
                  <c:v>0.99000000000000066</c:v>
                </c:pt>
                <c:pt idx="33">
                  <c:v>1.0200000000000007</c:v>
                </c:pt>
                <c:pt idx="34">
                  <c:v>1.0500000000000007</c:v>
                </c:pt>
                <c:pt idx="35">
                  <c:v>1.0800000000000007</c:v>
                </c:pt>
                <c:pt idx="36">
                  <c:v>1.1100000000000008</c:v>
                </c:pt>
                <c:pt idx="37">
                  <c:v>1.1400000000000008</c:v>
                </c:pt>
                <c:pt idx="38">
                  <c:v>1.1700000000000008</c:v>
                </c:pt>
                <c:pt idx="39">
                  <c:v>1.2000000000000008</c:v>
                </c:pt>
                <c:pt idx="40">
                  <c:v>1.2300000000000009</c:v>
                </c:pt>
                <c:pt idx="41">
                  <c:v>1.2600000000000009</c:v>
                </c:pt>
                <c:pt idx="42">
                  <c:v>1.2900000000000009</c:v>
                </c:pt>
                <c:pt idx="43">
                  <c:v>1.320000000000001</c:v>
                </c:pt>
                <c:pt idx="44">
                  <c:v>1.350000000000001</c:v>
                </c:pt>
                <c:pt idx="45">
                  <c:v>1.380000000000001</c:v>
                </c:pt>
                <c:pt idx="46">
                  <c:v>1.410000000000001</c:v>
                </c:pt>
                <c:pt idx="47">
                  <c:v>1.4400000000000011</c:v>
                </c:pt>
                <c:pt idx="48">
                  <c:v>1.4700000000000011</c:v>
                </c:pt>
                <c:pt idx="49">
                  <c:v>1.5000000000000011</c:v>
                </c:pt>
                <c:pt idx="50">
                  <c:v>1.5300000000000011</c:v>
                </c:pt>
                <c:pt idx="51">
                  <c:v>1.5600000000000012</c:v>
                </c:pt>
                <c:pt idx="52">
                  <c:v>1.5900000000000012</c:v>
                </c:pt>
                <c:pt idx="53">
                  <c:v>1.6200000000000012</c:v>
                </c:pt>
                <c:pt idx="54">
                  <c:v>1.6500000000000012</c:v>
                </c:pt>
                <c:pt idx="55">
                  <c:v>1.6800000000000013</c:v>
                </c:pt>
                <c:pt idx="56">
                  <c:v>1.7100000000000013</c:v>
                </c:pt>
                <c:pt idx="57">
                  <c:v>1.7400000000000013</c:v>
                </c:pt>
                <c:pt idx="58">
                  <c:v>1.7700000000000014</c:v>
                </c:pt>
                <c:pt idx="59">
                  <c:v>1.8000000000000014</c:v>
                </c:pt>
                <c:pt idx="60">
                  <c:v>1.8300000000000014</c:v>
                </c:pt>
                <c:pt idx="61">
                  <c:v>1.8600000000000014</c:v>
                </c:pt>
                <c:pt idx="62">
                  <c:v>1.8900000000000015</c:v>
                </c:pt>
                <c:pt idx="63">
                  <c:v>1.9200000000000015</c:v>
                </c:pt>
                <c:pt idx="64">
                  <c:v>1.9500000000000015</c:v>
                </c:pt>
                <c:pt idx="65">
                  <c:v>1.9800000000000015</c:v>
                </c:pt>
                <c:pt idx="66">
                  <c:v>2.0100000000000016</c:v>
                </c:pt>
                <c:pt idx="67">
                  <c:v>2.0400000000000014</c:v>
                </c:pt>
                <c:pt idx="68">
                  <c:v>2.0700000000000012</c:v>
                </c:pt>
                <c:pt idx="69">
                  <c:v>2.100000000000001</c:v>
                </c:pt>
                <c:pt idx="70">
                  <c:v>2.1300000000000008</c:v>
                </c:pt>
                <c:pt idx="71">
                  <c:v>2.1600000000000006</c:v>
                </c:pt>
                <c:pt idx="72">
                  <c:v>2.1900000000000004</c:v>
                </c:pt>
                <c:pt idx="73">
                  <c:v>2.2200000000000002</c:v>
                </c:pt>
                <c:pt idx="74">
                  <c:v>2.25</c:v>
                </c:pt>
                <c:pt idx="75">
                  <c:v>2.2799999999999998</c:v>
                </c:pt>
                <c:pt idx="76">
                  <c:v>2.3099999999999996</c:v>
                </c:pt>
                <c:pt idx="77">
                  <c:v>2.3399999999999994</c:v>
                </c:pt>
                <c:pt idx="78">
                  <c:v>2.3699999999999992</c:v>
                </c:pt>
                <c:pt idx="79">
                  <c:v>2.399999999999999</c:v>
                </c:pt>
                <c:pt idx="80">
                  <c:v>2.4299999999999988</c:v>
                </c:pt>
                <c:pt idx="81">
                  <c:v>2.4599999999999986</c:v>
                </c:pt>
                <c:pt idx="82">
                  <c:v>2.4899999999999984</c:v>
                </c:pt>
                <c:pt idx="83">
                  <c:v>2.5199999999999982</c:v>
                </c:pt>
                <c:pt idx="84">
                  <c:v>2.549999999999998</c:v>
                </c:pt>
                <c:pt idx="85">
                  <c:v>2.5799999999999979</c:v>
                </c:pt>
                <c:pt idx="86">
                  <c:v>2.6099999999999977</c:v>
                </c:pt>
                <c:pt idx="87">
                  <c:v>2.6399999999999975</c:v>
                </c:pt>
                <c:pt idx="88">
                  <c:v>2.6699999999999973</c:v>
                </c:pt>
                <c:pt idx="89">
                  <c:v>2.6999999999999971</c:v>
                </c:pt>
                <c:pt idx="90">
                  <c:v>2.7299999999999969</c:v>
                </c:pt>
                <c:pt idx="91">
                  <c:v>2.7599999999999967</c:v>
                </c:pt>
                <c:pt idx="92">
                  <c:v>2.7899999999999965</c:v>
                </c:pt>
                <c:pt idx="93">
                  <c:v>2.8199999999999963</c:v>
                </c:pt>
                <c:pt idx="94">
                  <c:v>2.8499999999999961</c:v>
                </c:pt>
                <c:pt idx="95">
                  <c:v>2.8799999999999959</c:v>
                </c:pt>
                <c:pt idx="96">
                  <c:v>2.9099999999999957</c:v>
                </c:pt>
                <c:pt idx="97">
                  <c:v>2.9399999999999955</c:v>
                </c:pt>
                <c:pt idx="98">
                  <c:v>2.9699999999999953</c:v>
                </c:pt>
                <c:pt idx="99">
                  <c:v>2.9999999999999951</c:v>
                </c:pt>
              </c:numCache>
            </c:numRef>
          </c:xVal>
          <c:yVal>
            <c:numRef>
              <c:f>'wt thdp T (tau1)'!$L$3:$L$102</c:f>
              <c:numCache>
                <c:formatCode>General</c:formatCode>
                <c:ptCount val="100"/>
                <c:pt idx="0">
                  <c:v>573</c:v>
                </c:pt>
                <c:pt idx="1">
                  <c:v>576.76628966839201</c:v>
                </c:pt>
                <c:pt idx="2">
                  <c:v>580.79100932707297</c:v>
                </c:pt>
                <c:pt idx="3">
                  <c:v>585.10832644842799</c:v>
                </c:pt>
                <c:pt idx="4">
                  <c:v>589.75902009131096</c:v>
                </c:pt>
                <c:pt idx="5">
                  <c:v>594.79213898406897</c:v>
                </c:pt>
                <c:pt idx="6">
                  <c:v>600.26717855340996</c:v>
                </c:pt>
                <c:pt idx="7">
                  <c:v>606.25686707637306</c:v>
                </c:pt>
                <c:pt idx="8">
                  <c:v>612.85082247229298</c:v>
                </c:pt>
                <c:pt idx="9">
                  <c:v>620.16024039646504</c:v>
                </c:pt>
                <c:pt idx="10">
                  <c:v>628.32378597149705</c:v>
                </c:pt>
                <c:pt idx="11">
                  <c:v>637.51457623023703</c:v>
                </c:pt>
                <c:pt idx="12">
                  <c:v>647.94744381330804</c:v>
                </c:pt>
                <c:pt idx="13">
                  <c:v>659.88388801642304</c:v>
                </c:pt>
                <c:pt idx="14">
                  <c:v>673.62819735170206</c:v>
                </c:pt>
                <c:pt idx="15">
                  <c:v>689.50130188899197</c:v>
                </c:pt>
                <c:pt idx="16">
                  <c:v>707.77098465566405</c:v>
                </c:pt>
                <c:pt idx="17">
                  <c:v>728.52075894200198</c:v>
                </c:pt>
                <c:pt idx="18">
                  <c:v>751.48346459397601</c:v>
                </c:pt>
                <c:pt idx="19">
                  <c:v>775.94939272353895</c:v>
                </c:pt>
                <c:pt idx="20">
                  <c:v>800.877541588643</c:v>
                </c:pt>
                <c:pt idx="21">
                  <c:v>825.18201361295405</c:v>
                </c:pt>
                <c:pt idx="22">
                  <c:v>847.99952998848698</c:v>
                </c:pt>
                <c:pt idx="23">
                  <c:v>868.79791779923505</c:v>
                </c:pt>
                <c:pt idx="24">
                  <c:v>887.34548902946597</c:v>
                </c:pt>
                <c:pt idx="25">
                  <c:v>903.62520128098504</c:v>
                </c:pt>
                <c:pt idx="26">
                  <c:v>917.75079398621995</c:v>
                </c:pt>
                <c:pt idx="27">
                  <c:v>929.90449501160106</c:v>
                </c:pt>
                <c:pt idx="28">
                  <c:v>940.29642034782103</c:v>
                </c:pt>
                <c:pt idx="29">
                  <c:v>949.14020069472895</c:v>
                </c:pt>
                <c:pt idx="30">
                  <c:v>956.63940522630105</c:v>
                </c:pt>
                <c:pt idx="31">
                  <c:v>962.980719568876</c:v>
                </c:pt>
                <c:pt idx="32">
                  <c:v>968.33118365708799</c:v>
                </c:pt>
                <c:pt idx="33">
                  <c:v>972.837781195552</c:v>
                </c:pt>
                <c:pt idx="34">
                  <c:v>976.62833703024796</c:v>
                </c:pt>
                <c:pt idx="35">
                  <c:v>979.81305530259999</c:v>
                </c:pt>
                <c:pt idx="36">
                  <c:v>982.48633836149099</c:v>
                </c:pt>
                <c:pt idx="37">
                  <c:v>984.72865991959395</c:v>
                </c:pt>
                <c:pt idx="38">
                  <c:v>986.60835806549801</c:v>
                </c:pt>
                <c:pt idx="39">
                  <c:v>988.18329322896795</c:v>
                </c:pt>
                <c:pt idx="40">
                  <c:v>989.50233823433598</c:v>
                </c:pt>
                <c:pt idx="41">
                  <c:v>990.60669633882901</c:v>
                </c:pt>
                <c:pt idx="42">
                  <c:v>991.53105155942103</c:v>
                </c:pt>
                <c:pt idx="43">
                  <c:v>992.30456406563997</c:v>
                </c:pt>
                <c:pt idx="44">
                  <c:v>992.95172506099595</c:v>
                </c:pt>
                <c:pt idx="45">
                  <c:v>993.49308742907897</c:v>
                </c:pt>
                <c:pt idx="46">
                  <c:v>993.94588722813398</c:v>
                </c:pt>
                <c:pt idx="47">
                  <c:v>994.32457064482503</c:v>
                </c:pt>
                <c:pt idx="48">
                  <c:v>994.64124022216197</c:v>
                </c:pt>
                <c:pt idx="49">
                  <c:v>994.90603113375903</c:v>
                </c:pt>
                <c:pt idx="50">
                  <c:v>995.12742828721503</c:v>
                </c:pt>
                <c:pt idx="51">
                  <c:v>995.31253313862601</c:v>
                </c:pt>
                <c:pt idx="52">
                  <c:v>995.46728805897999</c:v>
                </c:pt>
                <c:pt idx="53">
                  <c:v>995.59666454805097</c:v>
                </c:pt>
                <c:pt idx="54">
                  <c:v>995.70482085893696</c:v>
                </c:pt>
                <c:pt idx="55">
                  <c:v>995.79523519219595</c:v>
                </c:pt>
                <c:pt idx="56">
                  <c:v>995.87081629782404</c:v>
                </c:pt>
                <c:pt idx="57">
                  <c:v>995.93399656920496</c:v>
                </c:pt>
                <c:pt idx="58">
                  <c:v>995.98680986434101</c:v>
                </c:pt>
                <c:pt idx="59">
                  <c:v>996.03095671664698</c:v>
                </c:pt>
                <c:pt idx="60">
                  <c:v>996.06785883266105</c:v>
                </c:pt>
                <c:pt idx="61">
                  <c:v>996.09870482760903</c:v>
                </c:pt>
                <c:pt idx="62">
                  <c:v>996.12448842375898</c:v>
                </c:pt>
                <c:pt idx="63">
                  <c:v>996.14604032726595</c:v>
                </c:pt>
                <c:pt idx="64">
                  <c:v>996.16405496219397</c:v>
                </c:pt>
                <c:pt idx="65">
                  <c:v>996.17911287883396</c:v>
                </c:pt>
                <c:pt idx="66">
                  <c:v>996.19169921273999</c:v>
                </c:pt>
                <c:pt idx="67">
                  <c:v>996.20221965539599</c:v>
                </c:pt>
                <c:pt idx="68">
                  <c:v>996.21101329871999</c:v>
                </c:pt>
                <c:pt idx="69">
                  <c:v>996.21836353200501</c:v>
                </c:pt>
                <c:pt idx="70">
                  <c:v>996.22450727531805</c:v>
                </c:pt>
                <c:pt idx="71">
                  <c:v>996.229642563894</c:v>
                </c:pt>
                <c:pt idx="72">
                  <c:v>996.23393492825198</c:v>
                </c:pt>
                <c:pt idx="73">
                  <c:v>996.23752271201499</c:v>
                </c:pt>
                <c:pt idx="74">
                  <c:v>996.24052157632195</c:v>
                </c:pt>
                <c:pt idx="75">
                  <c:v>996.24302818844001</c:v>
                </c:pt>
                <c:pt idx="76">
                  <c:v>996.24512334431097</c:v>
                </c:pt>
                <c:pt idx="77">
                  <c:v>996.24687458468895</c:v>
                </c:pt>
                <c:pt idx="78">
                  <c:v>996.24833836321795</c:v>
                </c:pt>
                <c:pt idx="79">
                  <c:v>996.24956188503199</c:v>
                </c:pt>
                <c:pt idx="80">
                  <c:v>996.25058454408395</c:v>
                </c:pt>
                <c:pt idx="81">
                  <c:v>996.25143929969704</c:v>
                </c:pt>
                <c:pt idx="82">
                  <c:v>996.252153753627</c:v>
                </c:pt>
                <c:pt idx="83">
                  <c:v>996.25275094087306</c:v>
                </c:pt>
                <c:pt idx="84">
                  <c:v>996.25325011316397</c:v>
                </c:pt>
                <c:pt idx="85">
                  <c:v>996.25366735901503</c:v>
                </c:pt>
                <c:pt idx="86">
                  <c:v>996.254016099816</c:v>
                </c:pt>
                <c:pt idx="87">
                  <c:v>996.25430760278198</c:v>
                </c:pt>
                <c:pt idx="88">
                  <c:v>996.25455125555902</c:v>
                </c:pt>
                <c:pt idx="89">
                  <c:v>996.25475488573795</c:v>
                </c:pt>
                <c:pt idx="90">
                  <c:v>996.25492511854304</c:v>
                </c:pt>
                <c:pt idx="91">
                  <c:v>996.25506740980995</c:v>
                </c:pt>
                <c:pt idx="92">
                  <c:v>996.25518635847095</c:v>
                </c:pt>
                <c:pt idx="93">
                  <c:v>996.25528577001398</c:v>
                </c:pt>
                <c:pt idx="94">
                  <c:v>996.25536886654595</c:v>
                </c:pt>
                <c:pt idx="95">
                  <c:v>996.25543831071798</c:v>
                </c:pt>
                <c:pt idx="96">
                  <c:v>996.25549636652295</c:v>
                </c:pt>
                <c:pt idx="97">
                  <c:v>996.25554488904299</c:v>
                </c:pt>
                <c:pt idx="98">
                  <c:v>996.25558545211595</c:v>
                </c:pt>
                <c:pt idx="99">
                  <c:v>996.25561934693997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44B5-46F7-A705-2409FF9A9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Panjang reaktor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500"/>
        <c:crossBetween val="midCat"/>
      </c:valAx>
      <c:valAx>
        <c:axId val="188574496"/>
        <c:scaling>
          <c:orientation val="minMax"/>
          <c:min val="5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</a:t>
                </a:r>
                <a:r>
                  <a:rPr lang="en-US" baseline="0"/>
                  <a:t>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8835000000000011"/>
          <c:y val="8.43420138888889E-2"/>
          <c:w val="0.17133253968253967"/>
          <c:h val="0.685795138888888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'wt thdp T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T (tau1)'!$B$102:$L$102</c:f>
              <c:numCache>
                <c:formatCode>General</c:formatCode>
                <c:ptCount val="11"/>
                <c:pt idx="0">
                  <c:v>582.32086791369295</c:v>
                </c:pt>
                <c:pt idx="1">
                  <c:v>593.130525147909</c:v>
                </c:pt>
                <c:pt idx="2">
                  <c:v>621.01849020364898</c:v>
                </c:pt>
                <c:pt idx="3">
                  <c:v>661.41206768059396</c:v>
                </c:pt>
                <c:pt idx="4">
                  <c:v>717.181170720978</c:v>
                </c:pt>
                <c:pt idx="5">
                  <c:v>778.58638902509597</c:v>
                </c:pt>
                <c:pt idx="6">
                  <c:v>833.559444204589</c:v>
                </c:pt>
                <c:pt idx="7">
                  <c:v>881.20203668631098</c:v>
                </c:pt>
                <c:pt idx="8">
                  <c:v>923.34532545275704</c:v>
                </c:pt>
                <c:pt idx="9">
                  <c:v>961.36022864002996</c:v>
                </c:pt>
                <c:pt idx="10">
                  <c:v>996.25561934693997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65-40B4-93A9-16FB3162A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25400" cap="flat" cmpd="sng" algn="ctr">
            <a:solidFill>
              <a:srgbClr val="FF0000"/>
            </a:solidFill>
            <a:prstDash val="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673"/>
        <c:crossBetween val="midCat"/>
      </c:valAx>
      <c:valAx>
        <c:axId val="188574496"/>
        <c:scaling>
          <c:orientation val="minMax"/>
          <c:min val="5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outlet</a:t>
                </a:r>
                <a:r>
                  <a:rPr lang="en-US" baseline="0"/>
                  <a:t>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'wt thdp XLA (tau1)'!$B$2</c:f>
              <c:strCache>
                <c:ptCount val="1"/>
                <c:pt idx="0">
                  <c:v>5%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42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(tau1)'!$B$3:$B$101</c:f>
              <c:numCache>
                <c:formatCode>General</c:formatCode>
                <c:ptCount val="99"/>
                <c:pt idx="0">
                  <c:v>1.4613134208557901</c:v>
                </c:pt>
                <c:pt idx="1">
                  <c:v>2.90366694888976</c:v>
                </c:pt>
                <c:pt idx="2">
                  <c:v>4.3272418967971698</c:v>
                </c:pt>
                <c:pt idx="3">
                  <c:v>5.7322239775597099</c:v>
                </c:pt>
                <c:pt idx="4">
                  <c:v>7.1187949129861501</c:v>
                </c:pt>
                <c:pt idx="5">
                  <c:v>8.48713643663684</c:v>
                </c:pt>
                <c:pt idx="6">
                  <c:v>9.8374300080300507</c:v>
                </c:pt>
                <c:pt idx="7">
                  <c:v>11.1698566370883</c:v>
                </c:pt>
                <c:pt idx="8">
                  <c:v>12.4845971581867</c:v>
                </c:pt>
                <c:pt idx="9">
                  <c:v>13.781832126373599</c:v>
                </c:pt>
                <c:pt idx="10">
                  <c:v>15.0617417671507</c:v>
                </c:pt>
                <c:pt idx="11">
                  <c:v>16.324505509420501</c:v>
                </c:pt>
                <c:pt idx="12">
                  <c:v>17.570302117022901</c:v>
                </c:pt>
                <c:pt idx="13">
                  <c:v>18.7993101729374</c:v>
                </c:pt>
                <c:pt idx="14">
                  <c:v>20.011707819563298</c:v>
                </c:pt>
                <c:pt idx="15">
                  <c:v>21.2076725285702</c:v>
                </c:pt>
                <c:pt idx="16">
                  <c:v>22.387380539614899</c:v>
                </c:pt>
                <c:pt idx="17">
                  <c:v>23.551007888922801</c:v>
                </c:pt>
                <c:pt idx="18">
                  <c:v>24.698730077202601</c:v>
                </c:pt>
                <c:pt idx="19">
                  <c:v>25.830721976314202</c:v>
                </c:pt>
                <c:pt idx="20">
                  <c:v>26.947157035660201</c:v>
                </c:pt>
                <c:pt idx="21">
                  <c:v>28.048208120972799</c:v>
                </c:pt>
                <c:pt idx="22">
                  <c:v>29.134047550870001</c:v>
                </c:pt>
                <c:pt idx="23">
                  <c:v>30.204846926232001</c:v>
                </c:pt>
                <c:pt idx="24">
                  <c:v>31.260776762629298</c:v>
                </c:pt>
                <c:pt idx="25">
                  <c:v>32.302006011862197</c:v>
                </c:pt>
                <c:pt idx="26">
                  <c:v>33.328703651624402</c:v>
                </c:pt>
                <c:pt idx="27">
                  <c:v>34.341037505103799</c:v>
                </c:pt>
                <c:pt idx="28">
                  <c:v>35.339174429180197</c:v>
                </c:pt>
                <c:pt idx="29">
                  <c:v>36.323279803571502</c:v>
                </c:pt>
                <c:pt idx="30">
                  <c:v>37.293518366338098</c:v>
                </c:pt>
                <c:pt idx="31">
                  <c:v>38.250053887142698</c:v>
                </c:pt>
                <c:pt idx="32">
                  <c:v>39.193049082084997</c:v>
                </c:pt>
                <c:pt idx="33">
                  <c:v>40.122665573916599</c:v>
                </c:pt>
                <c:pt idx="34">
                  <c:v>41.039063859771197</c:v>
                </c:pt>
                <c:pt idx="35">
                  <c:v>41.942403469477398</c:v>
                </c:pt>
                <c:pt idx="36">
                  <c:v>42.832842734075399</c:v>
                </c:pt>
                <c:pt idx="37">
                  <c:v>43.7105387125116</c:v>
                </c:pt>
                <c:pt idx="38">
                  <c:v>44.575647215444803</c:v>
                </c:pt>
                <c:pt idx="39">
                  <c:v>45.428322769179999</c:v>
                </c:pt>
                <c:pt idx="40">
                  <c:v>46.268718579601803</c:v>
                </c:pt>
                <c:pt idx="41">
                  <c:v>47.096987037863599</c:v>
                </c:pt>
                <c:pt idx="42">
                  <c:v>47.9132800219164</c:v>
                </c:pt>
                <c:pt idx="43">
                  <c:v>48.717747573332197</c:v>
                </c:pt>
                <c:pt idx="44">
                  <c:v>49.510538478201198</c:v>
                </c:pt>
                <c:pt idx="45">
                  <c:v>50.2918002636967</c:v>
                </c:pt>
                <c:pt idx="46">
                  <c:v>51.061679181452</c:v>
                </c:pt>
                <c:pt idx="47">
                  <c:v>51.820320233757201</c:v>
                </c:pt>
                <c:pt idx="48">
                  <c:v>52.567867453066903</c:v>
                </c:pt>
                <c:pt idx="49">
                  <c:v>53.304463475617098</c:v>
                </c:pt>
                <c:pt idx="50">
                  <c:v>54.030249610206397</c:v>
                </c:pt>
                <c:pt idx="51">
                  <c:v>54.745365874254297</c:v>
                </c:pt>
                <c:pt idx="52">
                  <c:v>55.449950982761699</c:v>
                </c:pt>
                <c:pt idx="53">
                  <c:v>56.144142338070203</c:v>
                </c:pt>
                <c:pt idx="54">
                  <c:v>56.828076213904197</c:v>
                </c:pt>
                <c:pt idx="55">
                  <c:v>57.501887639871903</c:v>
                </c:pt>
                <c:pt idx="56">
                  <c:v>58.165710244376697</c:v>
                </c:pt>
                <c:pt idx="57">
                  <c:v>58.8196763487258</c:v>
                </c:pt>
                <c:pt idx="58">
                  <c:v>59.4639169604242</c:v>
                </c:pt>
                <c:pt idx="59">
                  <c:v>60.098561766468201</c:v>
                </c:pt>
                <c:pt idx="60">
                  <c:v>60.723739222017201</c:v>
                </c:pt>
                <c:pt idx="61">
                  <c:v>61.339576557782202</c:v>
                </c:pt>
                <c:pt idx="62">
                  <c:v>61.946199721929702</c:v>
                </c:pt>
                <c:pt idx="63">
                  <c:v>62.543733277905503</c:v>
                </c:pt>
                <c:pt idx="64">
                  <c:v>63.1323004863469</c:v>
                </c:pt>
                <c:pt idx="65">
                  <c:v>63.7120233002871</c:v>
                </c:pt>
                <c:pt idx="66">
                  <c:v>64.283022372421698</c:v>
                </c:pt>
                <c:pt idx="67">
                  <c:v>64.845417250240104</c:v>
                </c:pt>
                <c:pt idx="68">
                  <c:v>65.399326136879097</c:v>
                </c:pt>
                <c:pt idx="69">
                  <c:v>65.944865891058996</c:v>
                </c:pt>
                <c:pt idx="70">
                  <c:v>66.482152084823994</c:v>
                </c:pt>
                <c:pt idx="71">
                  <c:v>67.01129900638</c:v>
                </c:pt>
                <c:pt idx="72">
                  <c:v>67.532419663726301</c:v>
                </c:pt>
                <c:pt idx="73">
                  <c:v>68.045625789082806</c:v>
                </c:pt>
                <c:pt idx="74">
                  <c:v>68.551027844111402</c:v>
                </c:pt>
                <c:pt idx="75">
                  <c:v>69.048735034351793</c:v>
                </c:pt>
                <c:pt idx="76">
                  <c:v>69.538855426337804</c:v>
                </c:pt>
                <c:pt idx="77">
                  <c:v>70.021495814822401</c:v>
                </c:pt>
                <c:pt idx="78">
                  <c:v>70.496761743376297</c:v>
                </c:pt>
                <c:pt idx="79">
                  <c:v>70.964757543005504</c:v>
                </c:pt>
                <c:pt idx="80">
                  <c:v>71.425586344376498</c:v>
                </c:pt>
                <c:pt idx="81">
                  <c:v>71.879350090946403</c:v>
                </c:pt>
                <c:pt idx="82">
                  <c:v>72.326149552993598</c:v>
                </c:pt>
                <c:pt idx="83">
                  <c:v>72.766084342551906</c:v>
                </c:pt>
                <c:pt idx="84">
                  <c:v>73.199252882741405</c:v>
                </c:pt>
                <c:pt idx="85">
                  <c:v>73.625751953049402</c:v>
                </c:pt>
                <c:pt idx="86">
                  <c:v>74.045677346632104</c:v>
                </c:pt>
                <c:pt idx="87">
                  <c:v>74.459123793104993</c:v>
                </c:pt>
                <c:pt idx="88">
                  <c:v>74.8661848657121</c:v>
                </c:pt>
                <c:pt idx="89">
                  <c:v>75.266952992025793</c:v>
                </c:pt>
                <c:pt idx="90">
                  <c:v>75.661519465084893</c:v>
                </c:pt>
                <c:pt idx="91">
                  <c:v>76.049974454971206</c:v>
                </c:pt>
                <c:pt idx="92">
                  <c:v>76.432407020824201</c:v>
                </c:pt>
                <c:pt idx="93">
                  <c:v>76.808905097163802</c:v>
                </c:pt>
                <c:pt idx="94">
                  <c:v>77.179555298481105</c:v>
                </c:pt>
                <c:pt idx="95">
                  <c:v>77.544443233196603</c:v>
                </c:pt>
                <c:pt idx="96">
                  <c:v>77.903653456644506</c:v>
                </c:pt>
                <c:pt idx="97">
                  <c:v>78.257269440880606</c:v>
                </c:pt>
                <c:pt idx="98">
                  <c:v>78.605373584982203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FF0-4A7C-9565-36BF97E98DE6}"/>
            </c:ext>
          </c:extLst>
        </c:ser>
        <c:ser>
          <c:idx val="1"/>
          <c:order val="1"/>
          <c:tx>
            <c:strRef>
              <c:f>'wt thdp XLA (tau1)'!$C$2</c:f>
              <c:strCache>
                <c:ptCount val="1"/>
                <c:pt idx="0">
                  <c:v>10%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54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(tau1)'!$C$3:$C$101</c:f>
              <c:numCache>
                <c:formatCode>General</c:formatCode>
                <c:ptCount val="99"/>
                <c:pt idx="0">
                  <c:v>1.46254851792713</c:v>
                </c:pt>
                <c:pt idx="1">
                  <c:v>2.9085402787233599</c:v>
                </c:pt>
                <c:pt idx="2">
                  <c:v>4.3380438051755803</c:v>
                </c:pt>
                <c:pt idx="3">
                  <c:v>5.7511391061461401</c:v>
                </c:pt>
                <c:pt idx="4">
                  <c:v>7.1478991845193898</c:v>
                </c:pt>
                <c:pt idx="5">
                  <c:v>8.52840138317708</c:v>
                </c:pt>
                <c:pt idx="6">
                  <c:v>9.8927253463395495</c:v>
                </c:pt>
                <c:pt idx="7">
                  <c:v>11.2409529904098</c:v>
                </c:pt>
                <c:pt idx="8">
                  <c:v>12.5731679976014</c:v>
                </c:pt>
                <c:pt idx="9">
                  <c:v>13.889456243507899</c:v>
                </c:pt>
                <c:pt idx="10">
                  <c:v>15.1899055859953</c:v>
                </c:pt>
                <c:pt idx="11">
                  <c:v>16.474605864938301</c:v>
                </c:pt>
                <c:pt idx="12">
                  <c:v>17.743648073457599</c:v>
                </c:pt>
                <c:pt idx="13">
                  <c:v>18.997126093054199</c:v>
                </c:pt>
                <c:pt idx="14">
                  <c:v>20.235135568509399</c:v>
                </c:pt>
                <c:pt idx="15">
                  <c:v>21.457772559988999</c:v>
                </c:pt>
                <c:pt idx="16">
                  <c:v>22.665135496243</c:v>
                </c:pt>
                <c:pt idx="17">
                  <c:v>23.8573245358291</c:v>
                </c:pt>
                <c:pt idx="18">
                  <c:v>25.0344410126832</c:v>
                </c:pt>
                <c:pt idx="19">
                  <c:v>26.196588005483498</c:v>
                </c:pt>
                <c:pt idx="20">
                  <c:v>27.3438702579768</c:v>
                </c:pt>
                <c:pt idx="21">
                  <c:v>28.476393272995999</c:v>
                </c:pt>
                <c:pt idx="22">
                  <c:v>29.594264435862399</c:v>
                </c:pt>
                <c:pt idx="23">
                  <c:v>30.697592400992701</c:v>
                </c:pt>
                <c:pt idx="24">
                  <c:v>31.786486594046401</c:v>
                </c:pt>
                <c:pt idx="25">
                  <c:v>32.861057801238303</c:v>
                </c:pt>
                <c:pt idx="26">
                  <c:v>33.921418226287599</c:v>
                </c:pt>
                <c:pt idx="27">
                  <c:v>34.967681228956103</c:v>
                </c:pt>
                <c:pt idx="28">
                  <c:v>35.999961258654601</c:v>
                </c:pt>
                <c:pt idx="29">
                  <c:v>37.018373765704098</c:v>
                </c:pt>
                <c:pt idx="30">
                  <c:v>38.023034724701198</c:v>
                </c:pt>
                <c:pt idx="31">
                  <c:v>39.014060986784997</c:v>
                </c:pt>
                <c:pt idx="32">
                  <c:v>39.991570237024497</c:v>
                </c:pt>
                <c:pt idx="33">
                  <c:v>40.955680815704902</c:v>
                </c:pt>
                <c:pt idx="34">
                  <c:v>41.9065116428105</c:v>
                </c:pt>
                <c:pt idx="35">
                  <c:v>42.844182213607198</c:v>
                </c:pt>
                <c:pt idx="36">
                  <c:v>43.768813518072498</c:v>
                </c:pt>
                <c:pt idx="37">
                  <c:v>44.680526871322201</c:v>
                </c:pt>
                <c:pt idx="38">
                  <c:v>45.579443870665699</c:v>
                </c:pt>
                <c:pt idx="39">
                  <c:v>46.465686562829397</c:v>
                </c:pt>
                <c:pt idx="40">
                  <c:v>47.339377390374999</c:v>
                </c:pt>
                <c:pt idx="41">
                  <c:v>48.200639153366701</c:v>
                </c:pt>
                <c:pt idx="42">
                  <c:v>49.049595122333997</c:v>
                </c:pt>
                <c:pt idx="43">
                  <c:v>49.886368788744399</c:v>
                </c:pt>
                <c:pt idx="44">
                  <c:v>50.711083830843798</c:v>
                </c:pt>
                <c:pt idx="45">
                  <c:v>51.523864096368001</c:v>
                </c:pt>
                <c:pt idx="46">
                  <c:v>52.324833552633898</c:v>
                </c:pt>
                <c:pt idx="47">
                  <c:v>53.114116253769602</c:v>
                </c:pt>
                <c:pt idx="48">
                  <c:v>53.891836439341702</c:v>
                </c:pt>
                <c:pt idx="49">
                  <c:v>54.6581182982816</c:v>
                </c:pt>
                <c:pt idx="50">
                  <c:v>55.413085948052398</c:v>
                </c:pt>
                <c:pt idx="51">
                  <c:v>56.156863413707903</c:v>
                </c:pt>
                <c:pt idx="52">
                  <c:v>56.889574581288699</c:v>
                </c:pt>
                <c:pt idx="53">
                  <c:v>57.611343208809899</c:v>
                </c:pt>
                <c:pt idx="54">
                  <c:v>58.3222929434476</c:v>
                </c:pt>
                <c:pt idx="55">
                  <c:v>59.0225472566257</c:v>
                </c:pt>
                <c:pt idx="56">
                  <c:v>59.712229240011801</c:v>
                </c:pt>
                <c:pt idx="57">
                  <c:v>60.391461669612099</c:v>
                </c:pt>
                <c:pt idx="58">
                  <c:v>61.060366961422602</c:v>
                </c:pt>
                <c:pt idx="59">
                  <c:v>61.719067165236503</c:v>
                </c:pt>
                <c:pt idx="60">
                  <c:v>62.367684129921798</c:v>
                </c:pt>
                <c:pt idx="61">
                  <c:v>63.0063391653933</c:v>
                </c:pt>
                <c:pt idx="62">
                  <c:v>63.6351530807815</c:v>
                </c:pt>
                <c:pt idx="63">
                  <c:v>64.254246180593</c:v>
                </c:pt>
                <c:pt idx="64">
                  <c:v>64.863738233846703</c:v>
                </c:pt>
                <c:pt idx="65">
                  <c:v>65.463748444490307</c:v>
                </c:pt>
                <c:pt idx="66">
                  <c:v>66.054395437010001</c:v>
                </c:pt>
                <c:pt idx="67">
                  <c:v>66.635797340028802</c:v>
                </c:pt>
                <c:pt idx="68">
                  <c:v>67.208071618107695</c:v>
                </c:pt>
                <c:pt idx="69">
                  <c:v>67.771335075470603</c:v>
                </c:pt>
                <c:pt idx="70">
                  <c:v>68.325703855678398</c:v>
                </c:pt>
                <c:pt idx="71">
                  <c:v>68.871293424248805</c:v>
                </c:pt>
                <c:pt idx="72">
                  <c:v>69.408218552819093</c:v>
                </c:pt>
                <c:pt idx="73">
                  <c:v>69.936593287610904</c:v>
                </c:pt>
                <c:pt idx="74">
                  <c:v>70.456530735701406</c:v>
                </c:pt>
                <c:pt idx="75">
                  <c:v>70.968143287245994</c:v>
                </c:pt>
                <c:pt idx="76">
                  <c:v>71.471542581139204</c:v>
                </c:pt>
                <c:pt idx="77">
                  <c:v>71.966839447769104</c:v>
                </c:pt>
                <c:pt idx="78">
                  <c:v>72.454143894406002</c:v>
                </c:pt>
                <c:pt idx="79">
                  <c:v>72.933565091664207</c:v>
                </c:pt>
                <c:pt idx="80">
                  <c:v>73.405211357244397</c:v>
                </c:pt>
                <c:pt idx="81">
                  <c:v>73.869190076409595</c:v>
                </c:pt>
                <c:pt idx="82">
                  <c:v>74.325607762055398</c:v>
                </c:pt>
                <c:pt idx="83">
                  <c:v>74.774570047039703</c:v>
                </c:pt>
                <c:pt idx="84">
                  <c:v>75.216181656110706</c:v>
                </c:pt>
                <c:pt idx="85">
                  <c:v>75.650546396062893</c:v>
                </c:pt>
                <c:pt idx="86">
                  <c:v>76.077767146804106</c:v>
                </c:pt>
                <c:pt idx="87">
                  <c:v>76.497945852237706</c:v>
                </c:pt>
                <c:pt idx="88">
                  <c:v>76.911183479848205</c:v>
                </c:pt>
                <c:pt idx="89">
                  <c:v>77.317580044264602</c:v>
                </c:pt>
                <c:pt idx="90">
                  <c:v>77.717234608418707</c:v>
                </c:pt>
                <c:pt idx="91">
                  <c:v>78.1102452674251</c:v>
                </c:pt>
                <c:pt idx="92">
                  <c:v>78.496709143734094</c:v>
                </c:pt>
                <c:pt idx="93">
                  <c:v>78.876722383114597</c:v>
                </c:pt>
                <c:pt idx="94">
                  <c:v>79.250380150802698</c:v>
                </c:pt>
                <c:pt idx="95">
                  <c:v>79.617776588365302</c:v>
                </c:pt>
                <c:pt idx="96">
                  <c:v>79.979004842008806</c:v>
                </c:pt>
                <c:pt idx="97">
                  <c:v>80.334157078316096</c:v>
                </c:pt>
                <c:pt idx="98">
                  <c:v>80.683324466781002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FF0-4A7C-9565-36BF97E98DE6}"/>
            </c:ext>
          </c:extLst>
        </c:ser>
        <c:ser>
          <c:idx val="2"/>
          <c:order val="2"/>
          <c:tx>
            <c:strRef>
              <c:f>'wt thdp XLA (tau1)'!$D$2</c:f>
              <c:strCache>
                <c:ptCount val="1"/>
                <c:pt idx="0">
                  <c:v>20%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(tau1)'!$D$3:$D$101</c:f>
              <c:numCache>
                <c:formatCode>General</c:formatCode>
                <c:ptCount val="99"/>
                <c:pt idx="0">
                  <c:v>1.4650663820177701</c:v>
                </c:pt>
                <c:pt idx="1">
                  <c:v>2.91850953395301</c:v>
                </c:pt>
                <c:pt idx="2">
                  <c:v>4.3602405080397304</c:v>
                </c:pt>
                <c:pt idx="3">
                  <c:v>5.79016197327645</c:v>
                </c:pt>
                <c:pt idx="4">
                  <c:v>7.2081893100790602</c:v>
                </c:pt>
                <c:pt idx="5">
                  <c:v>8.6142362247766595</c:v>
                </c:pt>
                <c:pt idx="6">
                  <c:v>10.0082189344926</c:v>
                </c:pt>
                <c:pt idx="7">
                  <c:v>11.390055414799701</c:v>
                </c:pt>
                <c:pt idx="8">
                  <c:v>12.7596666526501</c:v>
                </c:pt>
                <c:pt idx="9">
                  <c:v>14.116975833947601</c:v>
                </c:pt>
                <c:pt idx="10">
                  <c:v>15.4619086172436</c:v>
                </c:pt>
                <c:pt idx="11">
                  <c:v>16.794393329556499</c:v>
                </c:pt>
                <c:pt idx="12">
                  <c:v>18.114361252027098</c:v>
                </c:pt>
                <c:pt idx="13">
                  <c:v>19.4217465281172</c:v>
                </c:pt>
                <c:pt idx="14">
                  <c:v>20.716485768307098</c:v>
                </c:pt>
                <c:pt idx="15">
                  <c:v>21.9985185135797</c:v>
                </c:pt>
                <c:pt idx="16">
                  <c:v>23.2677875502891</c:v>
                </c:pt>
                <c:pt idx="17">
                  <c:v>24.524238724717598</c:v>
                </c:pt>
                <c:pt idx="18">
                  <c:v>25.767820871070001</c:v>
                </c:pt>
                <c:pt idx="19">
                  <c:v>26.9984863739963</c:v>
                </c:pt>
                <c:pt idx="20">
                  <c:v>28.216190582536601</c:v>
                </c:pt>
                <c:pt idx="21">
                  <c:v>29.420892394318901</c:v>
                </c:pt>
                <c:pt idx="22">
                  <c:v>30.612554130408501</c:v>
                </c:pt>
                <c:pt idx="23">
                  <c:v>31.791141403099001</c:v>
                </c:pt>
                <c:pt idx="24">
                  <c:v>32.956623338173799</c:v>
                </c:pt>
                <c:pt idx="25">
                  <c:v>34.108972627073499</c:v>
                </c:pt>
                <c:pt idx="26">
                  <c:v>35.248165614657502</c:v>
                </c:pt>
                <c:pt idx="27">
                  <c:v>36.3741824415944</c:v>
                </c:pt>
                <c:pt idx="28">
                  <c:v>37.487007112324001</c:v>
                </c:pt>
                <c:pt idx="29">
                  <c:v>38.5866271665749</c:v>
                </c:pt>
                <c:pt idx="30">
                  <c:v>39.673033411702001</c:v>
                </c:pt>
                <c:pt idx="31">
                  <c:v>40.746220797077399</c:v>
                </c:pt>
                <c:pt idx="32">
                  <c:v>41.806188125240801</c:v>
                </c:pt>
                <c:pt idx="33">
                  <c:v>42.852937962732398</c:v>
                </c:pt>
                <c:pt idx="34">
                  <c:v>43.886476453463999</c:v>
                </c:pt>
                <c:pt idx="35">
                  <c:v>44.906813727335098</c:v>
                </c:pt>
                <c:pt idx="36">
                  <c:v>45.913963791847301</c:v>
                </c:pt>
                <c:pt idx="37">
                  <c:v>46.907944463530697</c:v>
                </c:pt>
                <c:pt idx="38">
                  <c:v>47.888777122851799</c:v>
                </c:pt>
                <c:pt idx="39">
                  <c:v>48.856487089900099</c:v>
                </c:pt>
                <c:pt idx="40">
                  <c:v>49.811103526049401</c:v>
                </c:pt>
                <c:pt idx="41">
                  <c:v>50.752659351960602</c:v>
                </c:pt>
                <c:pt idx="42">
                  <c:v>51.681191002920499</c:v>
                </c:pt>
                <c:pt idx="43">
                  <c:v>52.596738663224897</c:v>
                </c:pt>
                <c:pt idx="44">
                  <c:v>53.4993462917163</c:v>
                </c:pt>
                <c:pt idx="45">
                  <c:v>54.389061486016999</c:v>
                </c:pt>
                <c:pt idx="46">
                  <c:v>55.2659350883524</c:v>
                </c:pt>
                <c:pt idx="47">
                  <c:v>56.1300216141939</c:v>
                </c:pt>
                <c:pt idx="48">
                  <c:v>56.981379148629699</c:v>
                </c:pt>
                <c:pt idx="49">
                  <c:v>57.820069242486497</c:v>
                </c:pt>
                <c:pt idx="50">
                  <c:v>58.646156860776799</c:v>
                </c:pt>
                <c:pt idx="51">
                  <c:v>59.459710271961697</c:v>
                </c:pt>
                <c:pt idx="52">
                  <c:v>60.260800628452998</c:v>
                </c:pt>
                <c:pt idx="53">
                  <c:v>61.049502325532202</c:v>
                </c:pt>
                <c:pt idx="54">
                  <c:v>61.825892821042899</c:v>
                </c:pt>
                <c:pt idx="55">
                  <c:v>62.590052482443397</c:v>
                </c:pt>
                <c:pt idx="56">
                  <c:v>63.342064473503903</c:v>
                </c:pt>
                <c:pt idx="57">
                  <c:v>64.082014761364803</c:v>
                </c:pt>
                <c:pt idx="58">
                  <c:v>64.809992695812596</c:v>
                </c:pt>
                <c:pt idx="59">
                  <c:v>65.5260899662985</c:v>
                </c:pt>
                <c:pt idx="60">
                  <c:v>66.230400710194104</c:v>
                </c:pt>
                <c:pt idx="61">
                  <c:v>66.923021488922302</c:v>
                </c:pt>
                <c:pt idx="62">
                  <c:v>67.604051176083203</c:v>
                </c:pt>
                <c:pt idx="63">
                  <c:v>68.273590925590298</c:v>
                </c:pt>
                <c:pt idx="64">
                  <c:v>68.931744435508193</c:v>
                </c:pt>
                <c:pt idx="65">
                  <c:v>69.578617301061101</c:v>
                </c:pt>
                <c:pt idx="66">
                  <c:v>70.214317047662902</c:v>
                </c:pt>
                <c:pt idx="67">
                  <c:v>70.8389530612492</c:v>
                </c:pt>
                <c:pt idx="68">
                  <c:v>71.452636476177901</c:v>
                </c:pt>
                <c:pt idx="69">
                  <c:v>72.055480122050099</c:v>
                </c:pt>
                <c:pt idx="70">
                  <c:v>72.647598636985506</c:v>
                </c:pt>
                <c:pt idx="71">
                  <c:v>73.229108015427798</c:v>
                </c:pt>
                <c:pt idx="72">
                  <c:v>73.800125599114196</c:v>
                </c:pt>
                <c:pt idx="73">
                  <c:v>74.360769987909094</c:v>
                </c:pt>
                <c:pt idx="74">
                  <c:v>74.911160928329707</c:v>
                </c:pt>
                <c:pt idx="75">
                  <c:v>75.4514192738026</c:v>
                </c:pt>
                <c:pt idx="76">
                  <c:v>75.981667094933499</c:v>
                </c:pt>
                <c:pt idx="77">
                  <c:v>76.502027218910001</c:v>
                </c:pt>
                <c:pt idx="78">
                  <c:v>77.012623239808704</c:v>
                </c:pt>
                <c:pt idx="79">
                  <c:v>77.513579433146404</c:v>
                </c:pt>
                <c:pt idx="80">
                  <c:v>78.005020652635395</c:v>
                </c:pt>
                <c:pt idx="81">
                  <c:v>78.487072296022305</c:v>
                </c:pt>
                <c:pt idx="82">
                  <c:v>78.959860374356694</c:v>
                </c:pt>
                <c:pt idx="83">
                  <c:v>79.423511123058404</c:v>
                </c:pt>
                <c:pt idx="84">
                  <c:v>79.878151010521506</c:v>
                </c:pt>
                <c:pt idx="85">
                  <c:v>80.323906658126404</c:v>
                </c:pt>
                <c:pt idx="86">
                  <c:v>80.760904749408397</c:v>
                </c:pt>
                <c:pt idx="87">
                  <c:v>81.189272005891993</c:v>
                </c:pt>
                <c:pt idx="88">
                  <c:v>81.609135229760497</c:v>
                </c:pt>
                <c:pt idx="89">
                  <c:v>82.020620979564995</c:v>
                </c:pt>
                <c:pt idx="90">
                  <c:v>82.423855581579502</c:v>
                </c:pt>
                <c:pt idx="91">
                  <c:v>82.818965060905697</c:v>
                </c:pt>
                <c:pt idx="92">
                  <c:v>83.206075066656695</c:v>
                </c:pt>
                <c:pt idx="93">
                  <c:v>83.5853108500839</c:v>
                </c:pt>
                <c:pt idx="94">
                  <c:v>83.956797273844899</c:v>
                </c:pt>
                <c:pt idx="95">
                  <c:v>84.320658582600203</c:v>
                </c:pt>
                <c:pt idx="96">
                  <c:v>84.6770184052763</c:v>
                </c:pt>
                <c:pt idx="97">
                  <c:v>85.025999699146993</c:v>
                </c:pt>
                <c:pt idx="98">
                  <c:v>85.367724692187295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FF0-4A7C-9565-36BF97E98DE6}"/>
            </c:ext>
          </c:extLst>
        </c:ser>
        <c:ser>
          <c:idx val="3"/>
          <c:order val="3"/>
          <c:tx>
            <c:strRef>
              <c:f>'wt thdp XLA (tau1)'!$E$2</c:f>
              <c:strCache>
                <c:ptCount val="1"/>
                <c:pt idx="0">
                  <c:v>30%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77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(tau1)'!$E$3:$E$101</c:f>
              <c:numCache>
                <c:formatCode>General</c:formatCode>
                <c:ptCount val="99"/>
                <c:pt idx="0">
                  <c:v>1.4676453828743401</c:v>
                </c:pt>
                <c:pt idx="1">
                  <c:v>2.9287843822684398</c:v>
                </c:pt>
                <c:pt idx="2">
                  <c:v>4.3832435532330303</c:v>
                </c:pt>
                <c:pt idx="3">
                  <c:v>5.8308557582368303</c:v>
                </c:pt>
                <c:pt idx="4">
                  <c:v>7.27144945029836</c:v>
                </c:pt>
                <c:pt idx="5">
                  <c:v>8.7048506462438997</c:v>
                </c:pt>
                <c:pt idx="6">
                  <c:v>10.1308830800896</c:v>
                </c:pt>
                <c:pt idx="7">
                  <c:v>11.549368159739799</c:v>
                </c:pt>
                <c:pt idx="8">
                  <c:v>12.960125436504001</c:v>
                </c:pt>
                <c:pt idx="9">
                  <c:v>14.362971903732801</c:v>
                </c:pt>
                <c:pt idx="10">
                  <c:v>15.7577231817571</c:v>
                </c:pt>
                <c:pt idx="11">
                  <c:v>17.144192896143799</c:v>
                </c:pt>
                <c:pt idx="12">
                  <c:v>18.522193094127299</c:v>
                </c:pt>
                <c:pt idx="13">
                  <c:v>19.8915341106825</c:v>
                </c:pt>
                <c:pt idx="14">
                  <c:v>21.252025099018802</c:v>
                </c:pt>
                <c:pt idx="15">
                  <c:v>22.6034737237343</c:v>
                </c:pt>
                <c:pt idx="16">
                  <c:v>23.945686816384399</c:v>
                </c:pt>
                <c:pt idx="17">
                  <c:v>25.278470242563099</c:v>
                </c:pt>
                <c:pt idx="18">
                  <c:v>26.601628832255599</c:v>
                </c:pt>
                <c:pt idx="19">
                  <c:v>27.9149669453321</c:v>
                </c:pt>
                <c:pt idx="20">
                  <c:v>29.218289045150399</c:v>
                </c:pt>
                <c:pt idx="21">
                  <c:v>30.511399421405599</c:v>
                </c:pt>
                <c:pt idx="22">
                  <c:v>31.7941025856056</c:v>
                </c:pt>
                <c:pt idx="23">
                  <c:v>33.066203263339602</c:v>
                </c:pt>
                <c:pt idx="24">
                  <c:v>34.327506839211097</c:v>
                </c:pt>
                <c:pt idx="25">
                  <c:v>35.5778195726948</c:v>
                </c:pt>
                <c:pt idx="26">
                  <c:v>36.816949070479701</c:v>
                </c:pt>
                <c:pt idx="27">
                  <c:v>38.044704512941699</c:v>
                </c:pt>
                <c:pt idx="28">
                  <c:v>39.260896715734603</c:v>
                </c:pt>
                <c:pt idx="29">
                  <c:v>40.465338594132</c:v>
                </c:pt>
                <c:pt idx="30">
                  <c:v>41.657845716917102</c:v>
                </c:pt>
                <c:pt idx="31">
                  <c:v>42.838236236943899</c:v>
                </c:pt>
                <c:pt idx="32">
                  <c:v>44.006331309780002</c:v>
                </c:pt>
                <c:pt idx="33">
                  <c:v>45.161955679120197</c:v>
                </c:pt>
                <c:pt idx="34">
                  <c:v>46.304937794413803</c:v>
                </c:pt>
                <c:pt idx="35">
                  <c:v>47.435110108824396</c:v>
                </c:pt>
                <c:pt idx="36">
                  <c:v>48.552309577858502</c:v>
                </c:pt>
                <c:pt idx="37">
                  <c:v>49.656378001299203</c:v>
                </c:pt>
                <c:pt idx="38">
                  <c:v>50.747162202045203</c:v>
                </c:pt>
                <c:pt idx="39">
                  <c:v>51.824514429845102</c:v>
                </c:pt>
                <c:pt idx="40">
                  <c:v>52.888292784178802</c:v>
                </c:pt>
                <c:pt idx="41">
                  <c:v>53.938361533548999</c:v>
                </c:pt>
                <c:pt idx="42">
                  <c:v>54.974591388779999</c:v>
                </c:pt>
                <c:pt idx="43">
                  <c:v>55.9968598744044</c:v>
                </c:pt>
                <c:pt idx="44">
                  <c:v>57.005051455691301</c:v>
                </c:pt>
                <c:pt idx="45">
                  <c:v>57.999057959053999</c:v>
                </c:pt>
                <c:pt idx="46">
                  <c:v>58.978779000423401</c:v>
                </c:pt>
                <c:pt idx="47">
                  <c:v>59.944122227176898</c:v>
                </c:pt>
                <c:pt idx="48">
                  <c:v>60.895003079225901</c:v>
                </c:pt>
                <c:pt idx="49">
                  <c:v>61.831345423016103</c:v>
                </c:pt>
                <c:pt idx="50">
                  <c:v>62.753082002066698</c:v>
                </c:pt>
                <c:pt idx="51">
                  <c:v>63.660154536945001</c:v>
                </c:pt>
                <c:pt idx="52">
                  <c:v>64.552513071850001</c:v>
                </c:pt>
                <c:pt idx="53">
                  <c:v>65.430116909500896</c:v>
                </c:pt>
                <c:pt idx="54">
                  <c:v>66.292934964755204</c:v>
                </c:pt>
                <c:pt idx="55">
                  <c:v>67.140945704318796</c:v>
                </c:pt>
                <c:pt idx="56">
                  <c:v>67.974136111510902</c:v>
                </c:pt>
                <c:pt idx="57">
                  <c:v>68.792502934824896</c:v>
                </c:pt>
                <c:pt idx="58">
                  <c:v>69.596052843400301</c:v>
                </c:pt>
                <c:pt idx="59">
                  <c:v>70.384802200435999</c:v>
                </c:pt>
                <c:pt idx="60">
                  <c:v>71.158775747644896</c:v>
                </c:pt>
                <c:pt idx="61">
                  <c:v>71.918008097915404</c:v>
                </c:pt>
                <c:pt idx="62">
                  <c:v>72.6625436369212</c:v>
                </c:pt>
                <c:pt idx="63">
                  <c:v>73.392436183371402</c:v>
                </c:pt>
                <c:pt idx="64">
                  <c:v>74.107747686759396</c:v>
                </c:pt>
                <c:pt idx="65">
                  <c:v>74.808549357451497</c:v>
                </c:pt>
                <c:pt idx="66">
                  <c:v>75.494921384184295</c:v>
                </c:pt>
                <c:pt idx="67">
                  <c:v>76.166952326933</c:v>
                </c:pt>
                <c:pt idx="68">
                  <c:v>76.824739203412406</c:v>
                </c:pt>
                <c:pt idx="69">
                  <c:v>77.468387441256397</c:v>
                </c:pt>
                <c:pt idx="70">
                  <c:v>78.098010112325696</c:v>
                </c:pt>
                <c:pt idx="71">
                  <c:v>78.713727643981002</c:v>
                </c:pt>
                <c:pt idx="72">
                  <c:v>79.315668121055793</c:v>
                </c:pt>
                <c:pt idx="73">
                  <c:v>79.903966647964793</c:v>
                </c:pt>
                <c:pt idx="74">
                  <c:v>80.478764724281504</c:v>
                </c:pt>
                <c:pt idx="75">
                  <c:v>81.040210486730203</c:v>
                </c:pt>
                <c:pt idx="76">
                  <c:v>81.588458207375595</c:v>
                </c:pt>
                <c:pt idx="77">
                  <c:v>82.123667605656294</c:v>
                </c:pt>
                <c:pt idx="78">
                  <c:v>82.646003898293202</c:v>
                </c:pt>
                <c:pt idx="79">
                  <c:v>83.1556374202939</c:v>
                </c:pt>
                <c:pt idx="80">
                  <c:v>83.652743037185999</c:v>
                </c:pt>
                <c:pt idx="81">
                  <c:v>84.137499933822099</c:v>
                </c:pt>
                <c:pt idx="82">
                  <c:v>84.610091324220804</c:v>
                </c:pt>
                <c:pt idx="83">
                  <c:v>85.070703990439299</c:v>
                </c:pt>
                <c:pt idx="84">
                  <c:v>85.519527936612803</c:v>
                </c:pt>
                <c:pt idx="85">
                  <c:v>85.956756111545204</c:v>
                </c:pt>
                <c:pt idx="86">
                  <c:v>86.382584025110603</c:v>
                </c:pt>
                <c:pt idx="87">
                  <c:v>86.797209425986495</c:v>
                </c:pt>
                <c:pt idx="88">
                  <c:v>87.200831941722996</c:v>
                </c:pt>
                <c:pt idx="89">
                  <c:v>87.593652717776905</c:v>
                </c:pt>
                <c:pt idx="90">
                  <c:v>87.975874092539399</c:v>
                </c:pt>
                <c:pt idx="91">
                  <c:v>88.347699557895595</c:v>
                </c:pt>
                <c:pt idx="92">
                  <c:v>88.709333215607998</c:v>
                </c:pt>
                <c:pt idx="93">
                  <c:v>89.060979392955602</c:v>
                </c:pt>
                <c:pt idx="94">
                  <c:v>89.402842426723893</c:v>
                </c:pt>
                <c:pt idx="95">
                  <c:v>89.735126841831502</c:v>
                </c:pt>
                <c:pt idx="96">
                  <c:v>90.058036601465602</c:v>
                </c:pt>
                <c:pt idx="97">
                  <c:v>90.371774825774693</c:v>
                </c:pt>
                <c:pt idx="98">
                  <c:v>90.6765436737833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FF0-4A7C-9565-36BF97E98DE6}"/>
            </c:ext>
          </c:extLst>
        </c:ser>
        <c:ser>
          <c:idx val="4"/>
          <c:order val="4"/>
          <c:tx>
            <c:strRef>
              <c:f>'wt thdp XLA (tau1)'!$F$2</c:f>
              <c:strCache>
                <c:ptCount val="1"/>
                <c:pt idx="0">
                  <c:v>40%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89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XLA (tau1)'!$F$3:$F$101</c:f>
              <c:numCache>
                <c:formatCode>General</c:formatCode>
                <c:ptCount val="99"/>
                <c:pt idx="0">
                  <c:v>1.4702893911823001</c:v>
                </c:pt>
                <c:pt idx="1">
                  <c:v>2.9393771500881898</c:v>
                </c:pt>
                <c:pt idx="2">
                  <c:v>4.4071209303894596</c:v>
                </c:pt>
                <c:pt idx="3">
                  <c:v>5.87337644877939</c:v>
                </c:pt>
                <c:pt idx="4">
                  <c:v>7.3379911645232196</c:v>
                </c:pt>
                <c:pt idx="5">
                  <c:v>8.8008051401201399</c:v>
                </c:pt>
                <c:pt idx="6">
                  <c:v>10.2616508352216</c:v>
                </c:pt>
                <c:pt idx="7">
                  <c:v>11.720352443874599</c:v>
                </c:pt>
                <c:pt idx="8">
                  <c:v>13.176725708489</c:v>
                </c:pt>
                <c:pt idx="9">
                  <c:v>14.630578232777101</c:v>
                </c:pt>
                <c:pt idx="10">
                  <c:v>16.081708220374299</c:v>
                </c:pt>
                <c:pt idx="11">
                  <c:v>17.529904660787601</c:v>
                </c:pt>
                <c:pt idx="12">
                  <c:v>18.974946551781699</c:v>
                </c:pt>
                <c:pt idx="13">
                  <c:v>20.416602940536599</c:v>
                </c:pt>
                <c:pt idx="14">
                  <c:v>21.854632208319799</c:v>
                </c:pt>
                <c:pt idx="15">
                  <c:v>23.288782374084199</c:v>
                </c:pt>
                <c:pt idx="16">
                  <c:v>24.718790191305299</c:v>
                </c:pt>
                <c:pt idx="17">
                  <c:v>26.1443806336592</c:v>
                </c:pt>
                <c:pt idx="18">
                  <c:v>27.565266527917501</c:v>
                </c:pt>
                <c:pt idx="19">
                  <c:v>28.9811492360591</c:v>
                </c:pt>
                <c:pt idx="20">
                  <c:v>30.391717741988401</c:v>
                </c:pt>
                <c:pt idx="21">
                  <c:v>31.7966481610421</c:v>
                </c:pt>
                <c:pt idx="22">
                  <c:v>33.195604177363997</c:v>
                </c:pt>
                <c:pt idx="23">
                  <c:v>34.588236365555801</c:v>
                </c:pt>
                <c:pt idx="24">
                  <c:v>35.974182167797998</c:v>
                </c:pt>
                <c:pt idx="25">
                  <c:v>37.353066375152402</c:v>
                </c:pt>
                <c:pt idx="26">
                  <c:v>38.724500346282099</c:v>
                </c:pt>
                <c:pt idx="27">
                  <c:v>40.088082535436101</c:v>
                </c:pt>
                <c:pt idx="28">
                  <c:v>41.443399126131901</c:v>
                </c:pt>
                <c:pt idx="29">
                  <c:v>42.7900231448033</c:v>
                </c:pt>
                <c:pt idx="30">
                  <c:v>44.127515887982</c:v>
                </c:pt>
                <c:pt idx="31">
                  <c:v>45.455427303569898</c:v>
                </c:pt>
                <c:pt idx="32">
                  <c:v>46.773295455332097</c:v>
                </c:pt>
                <c:pt idx="33">
                  <c:v>48.080648913260298</c:v>
                </c:pt>
                <c:pt idx="34">
                  <c:v>49.377006619774697</c:v>
                </c:pt>
                <c:pt idx="35">
                  <c:v>50.661878153129202</c:v>
                </c:pt>
                <c:pt idx="36">
                  <c:v>51.934766942290999</c:v>
                </c:pt>
                <c:pt idx="37">
                  <c:v>53.195169582864096</c:v>
                </c:pt>
                <c:pt idx="38">
                  <c:v>54.442577258265601</c:v>
                </c:pt>
                <c:pt idx="39">
                  <c:v>55.676479367210497</c:v>
                </c:pt>
                <c:pt idx="40">
                  <c:v>56.896362566206498</c:v>
                </c:pt>
                <c:pt idx="41">
                  <c:v>58.101713506491798</c:v>
                </c:pt>
                <c:pt idx="42">
                  <c:v>59.292022217801502</c:v>
                </c:pt>
                <c:pt idx="43">
                  <c:v>60.4667814991993</c:v>
                </c:pt>
                <c:pt idx="44">
                  <c:v>61.625490723599803</c:v>
                </c:pt>
                <c:pt idx="45">
                  <c:v>62.767658350380799</c:v>
                </c:pt>
                <c:pt idx="46">
                  <c:v>63.892802448888602</c:v>
                </c:pt>
                <c:pt idx="47">
                  <c:v>65.000454631512397</c:v>
                </c:pt>
                <c:pt idx="48">
                  <c:v>66.090161898244503</c:v>
                </c:pt>
                <c:pt idx="49">
                  <c:v>67.161488329943893</c:v>
                </c:pt>
                <c:pt idx="50">
                  <c:v>68.214018146262006</c:v>
                </c:pt>
                <c:pt idx="51">
                  <c:v>69.247357658524095</c:v>
                </c:pt>
                <c:pt idx="52">
                  <c:v>70.261137377648595</c:v>
                </c:pt>
                <c:pt idx="53">
                  <c:v>71.255013632826305</c:v>
                </c:pt>
                <c:pt idx="54">
                  <c:v>72.228671341918698</c:v>
                </c:pt>
                <c:pt idx="55">
                  <c:v>73.181825382646494</c:v>
                </c:pt>
                <c:pt idx="56">
                  <c:v>74.114220929242506</c:v>
                </c:pt>
                <c:pt idx="57">
                  <c:v>75.025637176768299</c:v>
                </c:pt>
                <c:pt idx="58">
                  <c:v>75.915887109766103</c:v>
                </c:pt>
                <c:pt idx="59">
                  <c:v>76.784817234463503</c:v>
                </c:pt>
                <c:pt idx="60">
                  <c:v>77.632310261890495</c:v>
                </c:pt>
                <c:pt idx="61">
                  <c:v>78.458284280632199</c:v>
                </c:pt>
                <c:pt idx="62">
                  <c:v>79.262694298245805</c:v>
                </c:pt>
                <c:pt idx="63">
                  <c:v>80.0455302600908</c:v>
                </c:pt>
                <c:pt idx="64">
                  <c:v>80.806818293091894</c:v>
                </c:pt>
                <c:pt idx="65">
                  <c:v>81.5466193433775</c:v>
                </c:pt>
                <c:pt idx="66">
                  <c:v>82.265028589699199</c:v>
                </c:pt>
                <c:pt idx="67">
                  <c:v>82.962174977470397</c:v>
                </c:pt>
                <c:pt idx="68">
                  <c:v>83.638218923686495</c:v>
                </c:pt>
                <c:pt idx="69">
                  <c:v>84.293352520241299</c:v>
                </c:pt>
                <c:pt idx="70">
                  <c:v>84.927796451319793</c:v>
                </c:pt>
                <c:pt idx="71">
                  <c:v>85.541799816445504</c:v>
                </c:pt>
                <c:pt idx="72">
                  <c:v>86.135637346168295</c:v>
                </c:pt>
                <c:pt idx="73">
                  <c:v>86.709608239958897</c:v>
                </c:pt>
                <c:pt idx="74">
                  <c:v>87.264034082883597</c:v>
                </c:pt>
                <c:pt idx="75">
                  <c:v>87.799256802955398</c:v>
                </c:pt>
                <c:pt idx="76">
                  <c:v>88.315637081393305</c:v>
                </c:pt>
                <c:pt idx="77">
                  <c:v>88.813551986253103</c:v>
                </c:pt>
                <c:pt idx="78">
                  <c:v>89.293393384081696</c:v>
                </c:pt>
                <c:pt idx="79">
                  <c:v>89.755565852940094</c:v>
                </c:pt>
                <c:pt idx="80">
                  <c:v>90.2004848163796</c:v>
                </c:pt>
                <c:pt idx="81">
                  <c:v>90.628574784157394</c:v>
                </c:pt>
                <c:pt idx="82">
                  <c:v>91.040267675359601</c:v>
                </c:pt>
                <c:pt idx="83">
                  <c:v>91.436000681822804</c:v>
                </c:pt>
                <c:pt idx="84">
                  <c:v>91.816215340723403</c:v>
                </c:pt>
                <c:pt idx="85">
                  <c:v>92.181355661929999</c:v>
                </c:pt>
                <c:pt idx="86">
                  <c:v>92.531866244297902</c:v>
                </c:pt>
                <c:pt idx="87">
                  <c:v>92.868192111919797</c:v>
                </c:pt>
                <c:pt idx="88">
                  <c:v>93.190776298587593</c:v>
                </c:pt>
                <c:pt idx="89">
                  <c:v>93.500058960411295</c:v>
                </c:pt>
                <c:pt idx="90">
                  <c:v>93.796477276886904</c:v>
                </c:pt>
                <c:pt idx="91">
                  <c:v>94.080462958302206</c:v>
                </c:pt>
                <c:pt idx="92">
                  <c:v>94.352442370809598</c:v>
                </c:pt>
                <c:pt idx="93">
                  <c:v>94.612836019179198</c:v>
                </c:pt>
                <c:pt idx="94">
                  <c:v>94.862056506833696</c:v>
                </c:pt>
                <c:pt idx="95">
                  <c:v>95.100509438257504</c:v>
                </c:pt>
                <c:pt idx="96">
                  <c:v>95.328592183667197</c:v>
                </c:pt>
                <c:pt idx="97">
                  <c:v>95.546693345598598</c:v>
                </c:pt>
                <c:pt idx="98">
                  <c:v>95.755192452269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FF0-4A7C-9565-36BF97E98DE6}"/>
            </c:ext>
          </c:extLst>
        </c:ser>
        <c:ser>
          <c:idx val="5"/>
          <c:order val="5"/>
          <c:tx>
            <c:strRef>
              <c:f>'wt thdp XLA (tau1)'!$G$2</c:f>
              <c:strCache>
                <c:ptCount val="1"/>
                <c:pt idx="0">
                  <c:v>50%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XLA (tau1)'!$G$3:$G$101</c:f>
              <c:numCache>
                <c:formatCode>General</c:formatCode>
                <c:ptCount val="99"/>
                <c:pt idx="0">
                  <c:v>1.47299974822238</c:v>
                </c:pt>
                <c:pt idx="1">
                  <c:v>2.9503107209539001</c:v>
                </c:pt>
                <c:pt idx="2">
                  <c:v>4.4319414115905698</c:v>
                </c:pt>
                <c:pt idx="3">
                  <c:v>5.9178949312171403</c:v>
                </c:pt>
                <c:pt idx="4">
                  <c:v>7.4081691914819103</c:v>
                </c:pt>
                <c:pt idx="5">
                  <c:v>8.9027552296744705</c:v>
                </c:pt>
                <c:pt idx="6">
                  <c:v>10.4016373328977</c:v>
                </c:pt>
                <c:pt idx="7">
                  <c:v>11.9047912652601</c:v>
                </c:pt>
                <c:pt idx="8">
                  <c:v>13.412183572394399</c:v>
                </c:pt>
                <c:pt idx="9">
                  <c:v>14.9237705056197</c:v>
                </c:pt>
                <c:pt idx="10">
                  <c:v>16.439496783601999</c:v>
                </c:pt>
                <c:pt idx="11">
                  <c:v>17.9592937980945</c:v>
                </c:pt>
                <c:pt idx="12">
                  <c:v>19.483077543991499</c:v>
                </c:pt>
                <c:pt idx="13">
                  <c:v>21.010748605346802</c:v>
                </c:pt>
                <c:pt idx="14">
                  <c:v>22.542187763045501</c:v>
                </c:pt>
                <c:pt idx="15">
                  <c:v>24.077255576079502</c:v>
                </c:pt>
                <c:pt idx="16">
                  <c:v>25.6157891184554</c:v>
                </c:pt>
                <c:pt idx="17">
                  <c:v>27.157599153549601</c:v>
                </c:pt>
                <c:pt idx="18">
                  <c:v>28.702468244996599</c:v>
                </c:pt>
                <c:pt idx="19">
                  <c:v>30.250147170827098</c:v>
                </c:pt>
                <c:pt idx="20">
                  <c:v>31.800351088466801</c:v>
                </c:pt>
                <c:pt idx="21">
                  <c:v>33.352756697906102</c:v>
                </c:pt>
                <c:pt idx="22">
                  <c:v>34.906997557565703</c:v>
                </c:pt>
                <c:pt idx="23">
                  <c:v>36.462660840016198</c:v>
                </c:pt>
                <c:pt idx="24">
                  <c:v>38.019282290825799</c:v>
                </c:pt>
                <c:pt idx="25">
                  <c:v>39.5763425536555</c:v>
                </c:pt>
                <c:pt idx="26">
                  <c:v>41.133261987750103</c:v>
                </c:pt>
                <c:pt idx="27">
                  <c:v>42.689396618596298</c:v>
                </c:pt>
                <c:pt idx="28">
                  <c:v>44.244033667890598</c:v>
                </c:pt>
                <c:pt idx="29">
                  <c:v>45.796386531508901</c:v>
                </c:pt>
                <c:pt idx="30">
                  <c:v>47.345592398632498</c:v>
                </c:pt>
                <c:pt idx="31">
                  <c:v>48.890707281535001</c:v>
                </c:pt>
                <c:pt idx="32">
                  <c:v>50.430704724083498</c:v>
                </c:pt>
                <c:pt idx="33">
                  <c:v>51.964472947615597</c:v>
                </c:pt>
                <c:pt idx="34">
                  <c:v>53.490814987698599</c:v>
                </c:pt>
                <c:pt idx="35">
                  <c:v>55.008449061687898</c:v>
                </c:pt>
                <c:pt idx="36">
                  <c:v>56.516010659903799</c:v>
                </c:pt>
                <c:pt idx="37">
                  <c:v>58.0120575185462</c:v>
                </c:pt>
                <c:pt idx="38">
                  <c:v>59.495074064303203</c:v>
                </c:pt>
                <c:pt idx="39">
                  <c:v>60.963481522607303</c:v>
                </c:pt>
                <c:pt idx="40">
                  <c:v>62.415645931173202</c:v>
                </c:pt>
                <c:pt idx="41">
                  <c:v>63.849892187676303</c:v>
                </c:pt>
                <c:pt idx="42">
                  <c:v>65.264517106844707</c:v>
                </c:pt>
                <c:pt idx="43">
                  <c:v>66.657805578758996</c:v>
                </c:pt>
                <c:pt idx="44">
                  <c:v>68.028048610058505</c:v>
                </c:pt>
                <c:pt idx="45">
                  <c:v>69.373560397403594</c:v>
                </c:pt>
                <c:pt idx="46">
                  <c:v>70.692698929384505</c:v>
                </c:pt>
                <c:pt idx="47">
                  <c:v>71.983884473004693</c:v>
                </c:pt>
                <c:pt idx="48">
                  <c:v>73.245616945606798</c:v>
                </c:pt>
                <c:pt idx="49">
                  <c:v>74.476495006495597</c:v>
                </c:pt>
                <c:pt idx="50">
                  <c:v>75.675232969227295</c:v>
                </c:pt>
                <c:pt idx="51">
                  <c:v>76.840673308412903</c:v>
                </c:pt>
                <c:pt idx="52">
                  <c:v>77.971800282141402</c:v>
                </c:pt>
                <c:pt idx="53">
                  <c:v>79.067748441755498</c:v>
                </c:pt>
                <c:pt idx="54">
                  <c:v>80.127810510058595</c:v>
                </c:pt>
                <c:pt idx="55">
                  <c:v>81.151440603304493</c:v>
                </c:pt>
                <c:pt idx="56">
                  <c:v>82.138256275031395</c:v>
                </c:pt>
                <c:pt idx="57">
                  <c:v>83.088036894003906</c:v>
                </c:pt>
                <c:pt idx="58">
                  <c:v>84.000720305651996</c:v>
                </c:pt>
                <c:pt idx="59">
                  <c:v>84.876396673479107</c:v>
                </c:pt>
                <c:pt idx="60">
                  <c:v>85.715301391214098</c:v>
                </c:pt>
                <c:pt idx="61">
                  <c:v>86.517804680804602</c:v>
                </c:pt>
                <c:pt idx="62">
                  <c:v>87.284402851934004</c:v>
                </c:pt>
                <c:pt idx="63">
                  <c:v>88.015705091682193</c:v>
                </c:pt>
                <c:pt idx="64">
                  <c:v>88.712423423415899</c:v>
                </c:pt>
                <c:pt idx="65">
                  <c:v>89.375358567296999</c:v>
                </c:pt>
                <c:pt idx="66">
                  <c:v>90.005389615915902</c:v>
                </c:pt>
                <c:pt idx="67">
                  <c:v>90.603460163967895</c:v>
                </c:pt>
                <c:pt idx="68">
                  <c:v>91.170568294019802</c:v>
                </c:pt>
                <c:pt idx="69">
                  <c:v>91.707753963944398</c:v>
                </c:pt>
                <c:pt idx="70">
                  <c:v>92.216089800754602</c:v>
                </c:pt>
                <c:pt idx="71">
                  <c:v>92.696670291284093</c:v>
                </c:pt>
                <c:pt idx="72">
                  <c:v>93.150603695338901</c:v>
                </c:pt>
                <c:pt idx="73">
                  <c:v>93.5790032743257</c:v>
                </c:pt>
                <c:pt idx="74">
                  <c:v>93.982980490887996</c:v>
                </c:pt>
                <c:pt idx="75">
                  <c:v>94.363638264307397</c:v>
                </c:pt>
                <c:pt idx="76">
                  <c:v>94.722065497892601</c:v>
                </c:pt>
                <c:pt idx="77">
                  <c:v>95.059332194836799</c:v>
                </c:pt>
                <c:pt idx="78">
                  <c:v>95.376485262789103</c:v>
                </c:pt>
                <c:pt idx="79">
                  <c:v>95.674545202068003</c:v>
                </c:pt>
                <c:pt idx="80">
                  <c:v>95.954503013546699</c:v>
                </c:pt>
                <c:pt idx="81">
                  <c:v>96.217318651976797</c:v>
                </c:pt>
                <c:pt idx="82">
                  <c:v>96.463918694712206</c:v>
                </c:pt>
                <c:pt idx="83">
                  <c:v>96.695194854932893</c:v>
                </c:pt>
                <c:pt idx="84">
                  <c:v>96.912004351103107</c:v>
                </c:pt>
                <c:pt idx="85">
                  <c:v>97.115167918005099</c:v>
                </c:pt>
                <c:pt idx="86">
                  <c:v>97.305470721106403</c:v>
                </c:pt>
                <c:pt idx="87">
                  <c:v>97.483662574901601</c:v>
                </c:pt>
                <c:pt idx="88">
                  <c:v>97.650457100289003</c:v>
                </c:pt>
                <c:pt idx="89">
                  <c:v>97.806533870270201</c:v>
                </c:pt>
                <c:pt idx="90">
                  <c:v>97.952538074383497</c:v>
                </c:pt>
                <c:pt idx="91">
                  <c:v>98.089081473840196</c:v>
                </c:pt>
                <c:pt idx="92">
                  <c:v>98.216744105723194</c:v>
                </c:pt>
                <c:pt idx="93">
                  <c:v>98.336074240697698</c:v>
                </c:pt>
                <c:pt idx="94">
                  <c:v>98.447590337052006</c:v>
                </c:pt>
                <c:pt idx="95">
                  <c:v>98.5517820156699</c:v>
                </c:pt>
                <c:pt idx="96">
                  <c:v>98.6491107523387</c:v>
                </c:pt>
                <c:pt idx="97">
                  <c:v>98.740011820648107</c:v>
                </c:pt>
                <c:pt idx="98">
                  <c:v>98.824894911561501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5-7FF0-4A7C-9565-36BF97E98DE6}"/>
            </c:ext>
          </c:extLst>
        </c:ser>
        <c:ser>
          <c:idx val="6"/>
          <c:order val="6"/>
          <c:tx>
            <c:strRef>
              <c:f>'wt thdp XLA (tau1)'!$H$2</c:f>
              <c:strCache>
                <c:ptCount val="1"/>
                <c:pt idx="0">
                  <c:v>60%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>
                  <a:shade val="88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XLA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XLA (tau1)'!$H$3:$H$101</c:f>
              <c:numCache>
                <c:formatCode>General</c:formatCode>
                <c:ptCount val="99"/>
                <c:pt idx="0">
                  <c:v>1.47577865769586</c:v>
                </c:pt>
                <c:pt idx="1">
                  <c:v>2.96160885991433</c:v>
                </c:pt>
                <c:pt idx="2">
                  <c:v>4.4577846343981502</c:v>
                </c:pt>
                <c:pt idx="3">
                  <c:v>5.9646104289915103</c:v>
                </c:pt>
                <c:pt idx="4">
                  <c:v>7.4824024812084202</c:v>
                </c:pt>
                <c:pt idx="5">
                  <c:v>9.0114886866873807</c:v>
                </c:pt>
                <c:pt idx="6">
                  <c:v>10.5522079227218</c:v>
                </c:pt>
                <c:pt idx="7">
                  <c:v>12.104909825222601</c:v>
                </c:pt>
                <c:pt idx="8">
                  <c:v>13.669954120055101</c:v>
                </c:pt>
                <c:pt idx="9">
                  <c:v>15.2477095200802</c:v>
                </c:pt>
                <c:pt idx="10">
                  <c:v>16.838552631538398</c:v>
                </c:pt>
                <c:pt idx="11">
                  <c:v>18.4428654340763</c:v>
                </c:pt>
                <c:pt idx="12">
                  <c:v>20.061033035862899</c:v>
                </c:pt>
                <c:pt idx="13">
                  <c:v>21.693440049614502</c:v>
                </c:pt>
                <c:pt idx="14">
                  <c:v>23.340466647055599</c:v>
                </c:pt>
                <c:pt idx="15">
                  <c:v>25.002482436754399</c:v>
                </c:pt>
                <c:pt idx="16">
                  <c:v>26.679839414186802</c:v>
                </c:pt>
                <c:pt idx="17">
                  <c:v>28.372864039710802</c:v>
                </c:pt>
                <c:pt idx="18">
                  <c:v>30.0818444972675</c:v>
                </c:pt>
                <c:pt idx="19">
                  <c:v>31.8070203531061</c:v>
                </c:pt>
                <c:pt idx="20">
                  <c:v>33.5485624059502</c:v>
                </c:pt>
                <c:pt idx="21">
                  <c:v>35.306555644752002</c:v>
                </c:pt>
                <c:pt idx="22">
                  <c:v>37.080975769992698</c:v>
                </c:pt>
                <c:pt idx="23">
                  <c:v>38.871661449359102</c:v>
                </c:pt>
                <c:pt idx="24">
                  <c:v>40.678282474169897</c:v>
                </c:pt>
                <c:pt idx="25">
                  <c:v>42.500304349998302</c:v>
                </c:pt>
                <c:pt idx="26">
                  <c:v>44.336948781274302</c:v>
                </c:pt>
                <c:pt idx="27">
                  <c:v>46.187150411280697</c:v>
                </c:pt>
                <c:pt idx="28">
                  <c:v>48.049512383592898</c:v>
                </c:pt>
                <c:pt idx="29">
                  <c:v>49.922262720951402</c:v>
                </c:pt>
                <c:pt idx="30">
                  <c:v>51.803212507524599</c:v>
                </c:pt>
                <c:pt idx="31">
                  <c:v>53.689722930833298</c:v>
                </c:pt>
                <c:pt idx="32">
                  <c:v>55.578681529680097</c:v>
                </c:pt>
                <c:pt idx="33">
                  <c:v>57.466494395161199</c:v>
                </c:pt>
                <c:pt idx="34">
                  <c:v>59.349097402522197</c:v>
                </c:pt>
                <c:pt idx="35">
                  <c:v>61.221989730460301</c:v>
                </c:pt>
                <c:pt idx="36">
                  <c:v>63.080291257615201</c:v>
                </c:pt>
                <c:pt idx="37">
                  <c:v>64.918823455967697</c:v>
                </c:pt>
                <c:pt idx="38">
                  <c:v>66.732211112077394</c:v>
                </c:pt>
                <c:pt idx="39">
                  <c:v>68.515000368443296</c:v>
                </c:pt>
                <c:pt idx="40">
                  <c:v>70.261786082126207</c:v>
                </c:pt>
                <c:pt idx="41">
                  <c:v>71.967341286181394</c:v>
                </c:pt>
                <c:pt idx="42">
                  <c:v>73.626741319286296</c:v>
                </c:pt>
                <c:pt idx="43">
                  <c:v>75.235475597787001</c:v>
                </c:pt>
                <c:pt idx="44">
                  <c:v>76.789541425998095</c:v>
                </c:pt>
                <c:pt idx="45">
                  <c:v>78.285516011732</c:v>
                </c:pt>
                <c:pt idx="46">
                  <c:v>79.720605630820401</c:v>
                </c:pt>
                <c:pt idx="47">
                  <c:v>81.0926671979025</c:v>
                </c:pt>
                <c:pt idx="48">
                  <c:v>82.400214023773401</c:v>
                </c:pt>
                <c:pt idx="49">
                  <c:v>83.642396268392901</c:v>
                </c:pt>
                <c:pt idx="50">
                  <c:v>84.818967483729807</c:v>
                </c:pt>
                <c:pt idx="51">
                  <c:v>85.930237745321904</c:v>
                </c:pt>
                <c:pt idx="52">
                  <c:v>86.977017861245599</c:v>
                </c:pt>
                <c:pt idx="53">
                  <c:v>87.960557884708606</c:v>
                </c:pt>
                <c:pt idx="54">
                  <c:v>88.882482886882201</c:v>
                </c:pt>
                <c:pt idx="55">
                  <c:v>89.744729791403202</c:v>
                </c:pt>
                <c:pt idx="56">
                  <c:v>90.549485243817301</c:v>
                </c:pt>
                <c:pt idx="57">
                  <c:v>91.299127521689201</c:v>
                </c:pt>
                <c:pt idx="58">
                  <c:v>91.996173257402205</c:v>
                </c:pt>
                <c:pt idx="59">
                  <c:v>92.643229534606306</c:v>
                </c:pt>
                <c:pt idx="60">
                  <c:v>93.242951489442902</c:v>
                </c:pt>
                <c:pt idx="61">
                  <c:v>93.798006021980598</c:v>
                </c:pt>
                <c:pt idx="62">
                  <c:v>94.311040871192304</c:v>
                </c:pt>
                <c:pt idx="63">
                  <c:v>94.784659004568795</c:v>
                </c:pt>
                <c:pt idx="64">
                  <c:v>95.221397774854395</c:v>
                </c:pt>
                <c:pt idx="65">
                  <c:v>95.623712752472699</c:v>
                </c:pt>
                <c:pt idx="66">
                  <c:v>95.993965167501301</c:v>
                </c:pt>
                <c:pt idx="67">
                  <c:v>96.334412882633202</c:v>
                </c:pt>
                <c:pt idx="68">
                  <c:v>96.647204471589603</c:v>
                </c:pt>
                <c:pt idx="69">
                  <c:v>96.934375475513505</c:v>
                </c:pt>
                <c:pt idx="70">
                  <c:v>97.197846884369795</c:v>
                </c:pt>
                <c:pt idx="71">
                  <c:v>97.439425714367601</c:v>
                </c:pt>
                <c:pt idx="72">
                  <c:v>97.660805932238006</c:v>
                </c:pt>
                <c:pt idx="73">
                  <c:v>97.863571344886907</c:v>
                </c:pt>
                <c:pt idx="74">
                  <c:v>98.049199448591594</c:v>
                </c:pt>
                <c:pt idx="75">
                  <c:v>98.219065167501</c:v>
                </c:pt>
                <c:pt idx="76">
                  <c:v>98.374445534710802</c:v>
                </c:pt>
                <c:pt idx="77">
                  <c:v>98.516524495798095</c:v>
                </c:pt>
                <c:pt idx="78">
                  <c:v>98.646397816295803</c:v>
                </c:pt>
                <c:pt idx="79">
                  <c:v>98.7650783079024</c:v>
                </c:pt>
                <c:pt idx="80">
                  <c:v>98.873500761519594</c:v>
                </c:pt>
                <c:pt idx="81">
                  <c:v>98.972526936638801</c:v>
                </c:pt>
                <c:pt idx="82">
                  <c:v>99.062950407009694</c:v>
                </c:pt>
                <c:pt idx="83">
                  <c:v>99.145501241466206</c:v>
                </c:pt>
                <c:pt idx="84">
                  <c:v>99.220850512358396</c:v>
                </c:pt>
                <c:pt idx="85">
                  <c:v>99.289614436494702</c:v>
                </c:pt>
                <c:pt idx="86">
                  <c:v>99.352358598317906</c:v>
                </c:pt>
                <c:pt idx="87">
                  <c:v>99.409601690673398</c:v>
                </c:pt>
                <c:pt idx="88">
                  <c:v>99.461819110830803</c:v>
                </c:pt>
                <c:pt idx="89">
                  <c:v>99.509446366515306</c:v>
                </c:pt>
                <c:pt idx="90">
                  <c:v>99.552882163445702</c:v>
                </c:pt>
                <c:pt idx="91">
                  <c:v>99.592491423494394</c:v>
                </c:pt>
                <c:pt idx="92">
                  <c:v>99.628607929045899</c:v>
                </c:pt>
                <c:pt idx="93">
                  <c:v>99.661536944434502</c:v>
                </c:pt>
                <c:pt idx="94">
                  <c:v>99.691557504104196</c:v>
                </c:pt>
                <c:pt idx="95">
                  <c:v>99.718924609101805</c:v>
                </c:pt>
                <c:pt idx="96">
                  <c:v>99.743871213432001</c:v>
                </c:pt>
                <c:pt idx="97">
                  <c:v>99.766610092839102</c:v>
                </c:pt>
                <c:pt idx="98">
                  <c:v>99.787335542830505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6-7FF0-4A7C-9565-36BF97E98D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  <c:extLst>
          <c:ext xmlns:c15="http://schemas.microsoft.com/office/drawing/2012/chart" uri="{02D57815-91ED-43cb-92C2-25804820EDAC}">
            <c15:filteredScatter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'wt thdp XLA (tau1)'!$I$2</c15:sqref>
                        </c15:formulaRef>
                      </c:ext>
                    </c:extLst>
                    <c:strCache>
                      <c:ptCount val="1"/>
                      <c:pt idx="0">
                        <c:v>70%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76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'wt thdp XLA (tau1)'!$I$3:$I$101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1.4786310696962801</c:v>
                      </c:pt>
                      <c:pt idx="1">
                        <c:v>2.9732977426774099</c:v>
                      </c:pt>
                      <c:pt idx="2">
                        <c:v>4.4847398364519204</c:v>
                      </c:pt>
                      <c:pt idx="3">
                        <c:v>6.0137511327195403</c:v>
                      </c:pt>
                      <c:pt idx="4">
                        <c:v>7.5611843027896404</c:v>
                      </c:pt>
                      <c:pt idx="5">
                        <c:v>9.1279547862974209</c:v>
                      </c:pt>
                      <c:pt idx="6">
                        <c:v>10.715046783075801</c:v>
                      </c:pt>
                      <c:pt idx="7">
                        <c:v>12.3235184424168</c:v>
                      </c:pt>
                      <c:pt idx="8">
                        <c:v>13.954507070178501</c:v>
                      </c:pt>
                      <c:pt idx="9">
                        <c:v>15.609236232448399</c:v>
                      </c:pt>
                      <c:pt idx="10">
                        <c:v>17.289019226409099</c:v>
                      </c:pt>
                      <c:pt idx="11">
                        <c:v>18.995264544056699</c:v>
                      </c:pt>
                      <c:pt idx="12">
                        <c:v>20.729479107864901</c:v>
                      </c:pt>
                      <c:pt idx="13">
                        <c:v>22.493269794096701</c:v>
                      </c:pt>
                      <c:pt idx="14">
                        <c:v>24.288341186248299</c:v>
                      </c:pt>
                      <c:pt idx="15">
                        <c:v>26.1164889824461</c:v>
                      </c:pt>
                      <c:pt idx="16">
                        <c:v>27.979587854087299</c:v>
                      </c:pt>
                      <c:pt idx="17">
                        <c:v>29.879564557396101</c:v>
                      </c:pt>
                      <c:pt idx="18">
                        <c:v>31.818363539783402</c:v>
                      </c:pt>
                      <c:pt idx="19">
                        <c:v>33.797889804026703</c:v>
                      </c:pt>
                      <c:pt idx="20">
                        <c:v>35.819929082452298</c:v>
                      </c:pt>
                      <c:pt idx="21">
                        <c:v>37.886035597786297</c:v>
                      </c:pt>
                      <c:pt idx="22">
                        <c:v>39.9973841917841</c:v>
                      </c:pt>
                      <c:pt idx="23">
                        <c:v>42.154579817699897</c:v>
                      </c:pt>
                      <c:pt idx="24">
                        <c:v>44.357424295449597</c:v>
                      </c:pt>
                      <c:pt idx="25">
                        <c:v>46.604647074010202</c:v>
                      </c:pt>
                      <c:pt idx="26">
                        <c:v>48.893616538095301</c:v>
                      </c:pt>
                      <c:pt idx="27">
                        <c:v>51.220061312821599</c:v>
                      </c:pt>
                      <c:pt idx="28">
                        <c:v>53.577844822118202</c:v>
                      </c:pt>
                      <c:pt idx="29">
                        <c:v>55.958840213076897</c:v>
                      </c:pt>
                      <c:pt idx="30">
                        <c:v>58.3529490750633</c:v>
                      </c:pt>
                      <c:pt idx="31">
                        <c:v>60.748295880943502</c:v>
                      </c:pt>
                      <c:pt idx="32">
                        <c:v>63.131595643657597</c:v>
                      </c:pt>
                      <c:pt idx="33">
                        <c:v>65.488669068533497</c:v>
                      </c:pt>
                      <c:pt idx="34">
                        <c:v>67.805048851634098</c:v>
                      </c:pt>
                      <c:pt idx="35">
                        <c:v>70.066610111164593</c:v>
                      </c:pt>
                      <c:pt idx="36">
                        <c:v>72.260158391134794</c:v>
                      </c:pt>
                      <c:pt idx="37">
                        <c:v>74.373922633104598</c:v>
                      </c:pt>
                      <c:pt idx="38">
                        <c:v>76.397918401287896</c:v>
                      </c:pt>
                      <c:pt idx="39">
                        <c:v>78.324170030374205</c:v>
                      </c:pt>
                      <c:pt idx="40">
                        <c:v>80.146796039040694</c:v>
                      </c:pt>
                      <c:pt idx="41">
                        <c:v>81.861979194679904</c:v>
                      </c:pt>
                      <c:pt idx="42">
                        <c:v>83.4678405075407</c:v>
                      </c:pt>
                      <c:pt idx="43">
                        <c:v>84.964248412439602</c:v>
                      </c:pt>
                      <c:pt idx="44">
                        <c:v>86.352586984262402</c:v>
                      </c:pt>
                      <c:pt idx="45">
                        <c:v>87.6355067086389</c:v>
                      </c:pt>
                      <c:pt idx="46">
                        <c:v>88.816673990748896</c:v>
                      </c:pt>
                      <c:pt idx="47">
                        <c:v>89.900531980713694</c:v>
                      </c:pt>
                      <c:pt idx="48">
                        <c:v>90.892083033641498</c:v>
                      </c:pt>
                      <c:pt idx="49">
                        <c:v>91.7966966485385</c:v>
                      </c:pt>
                      <c:pt idx="50">
                        <c:v>92.619945026905398</c:v>
                      </c:pt>
                      <c:pt idx="51">
                        <c:v>93.367466456875306</c:v>
                      </c:pt>
                      <c:pt idx="52">
                        <c:v>94.044854983624106</c:v>
                      </c:pt>
                      <c:pt idx="53">
                        <c:v>94.657574360401398</c:v>
                      </c:pt>
                      <c:pt idx="54">
                        <c:v>95.210892393670505</c:v>
                      </c:pt>
                      <c:pt idx="55">
                        <c:v>95.709834599056805</c:v>
                      </c:pt>
                      <c:pt idx="56">
                        <c:v>96.159152403341693</c:v>
                      </c:pt>
                      <c:pt idx="57">
                        <c:v>96.5633040496365</c:v>
                      </c:pt>
                      <c:pt idx="58">
                        <c:v>96.926445648936195</c:v>
                      </c:pt>
                      <c:pt idx="59">
                        <c:v>97.252430057127896</c:v>
                      </c:pt>
                      <c:pt idx="60">
                        <c:v>97.544811735360895</c:v>
                      </c:pt>
                      <c:pt idx="61">
                        <c:v>97.806856151264796</c:v>
                      </c:pt>
                      <c:pt idx="62">
                        <c:v>98.041552361236</c:v>
                      </c:pt>
                      <c:pt idx="63">
                        <c:v>98.251627644397999</c:v>
                      </c:pt>
                      <c:pt idx="64">
                        <c:v>98.439563489186398</c:v>
                      </c:pt>
                      <c:pt idx="65">
                        <c:v>98.607612202410195</c:v>
                      </c:pt>
                      <c:pt idx="66">
                        <c:v>98.757813680424704</c:v>
                      </c:pt>
                      <c:pt idx="67">
                        <c:v>98.892011873827201</c:v>
                      </c:pt>
                      <c:pt idx="68">
                        <c:v>99.011870859118403</c:v>
                      </c:pt>
                      <c:pt idx="69">
                        <c:v>99.118890122082206</c:v>
                      </c:pt>
                      <c:pt idx="70">
                        <c:v>99.214419114779005</c:v>
                      </c:pt>
                      <c:pt idx="71">
                        <c:v>99.299670823160795</c:v>
                      </c:pt>
                      <c:pt idx="72">
                        <c:v>99.375734444651599</c:v>
                      </c:pt>
                      <c:pt idx="73">
                        <c:v>99.443587155477601</c:v>
                      </c:pt>
                      <c:pt idx="74">
                        <c:v>99.504104905475401</c:v>
                      </c:pt>
                      <c:pt idx="75">
                        <c:v>99.558072371334205</c:v>
                      </c:pt>
                      <c:pt idx="76">
                        <c:v>99.606191979884699</c:v>
                      </c:pt>
                      <c:pt idx="77">
                        <c:v>99.649092107280097</c:v>
                      </c:pt>
                      <c:pt idx="78">
                        <c:v>99.687334854001804</c:v>
                      </c:pt>
                      <c:pt idx="79">
                        <c:v>99.7214224155762</c:v>
                      </c:pt>
                      <c:pt idx="80">
                        <c:v>99.751803779773795</c:v>
                      </c:pt>
                      <c:pt idx="81">
                        <c:v>99.778879715830698</c:v>
                      </c:pt>
                      <c:pt idx="82">
                        <c:v>99.803008301208294</c:v>
                      </c:pt>
                      <c:pt idx="83">
                        <c:v>99.824508980799493</c:v>
                      </c:pt>
                      <c:pt idx="84">
                        <c:v>99.843666972238097</c:v>
                      </c:pt>
                      <c:pt idx="85">
                        <c:v>99.860736692646597</c:v>
                      </c:pt>
                      <c:pt idx="86">
                        <c:v>99.875945101947096</c:v>
                      </c:pt>
                      <c:pt idx="87">
                        <c:v>99.889494680752605</c:v>
                      </c:pt>
                      <c:pt idx="88">
                        <c:v>99.901565890929604</c:v>
                      </c:pt>
                      <c:pt idx="89">
                        <c:v>99.912319781166701</c:v>
                      </c:pt>
                      <c:pt idx="90">
                        <c:v>99.921899766369407</c:v>
                      </c:pt>
                      <c:pt idx="91">
                        <c:v>99.930433864069101</c:v>
                      </c:pt>
                      <c:pt idx="92">
                        <c:v>99.938036027821099</c:v>
                      </c:pt>
                      <c:pt idx="93">
                        <c:v>99.944807955331299</c:v>
                      </c:pt>
                      <c:pt idx="94">
                        <c:v>99.950840165759402</c:v>
                      </c:pt>
                      <c:pt idx="95">
                        <c:v>99.956213414053593</c:v>
                      </c:pt>
                      <c:pt idx="96">
                        <c:v>99.960999597136393</c:v>
                      </c:pt>
                      <c:pt idx="97">
                        <c:v>99.965262817354002</c:v>
                      </c:pt>
                      <c:pt idx="98">
                        <c:v>99.969060172791401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7-7FF0-4A7C-9565-36BF97E98DE6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(tau1)'!$J$2</c15:sqref>
                        </c15:formulaRef>
                      </c:ext>
                    </c:extLst>
                    <c:strCache>
                      <c:ptCount val="1"/>
                      <c:pt idx="0">
                        <c:v>80%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65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(tau1)'!$J$3:$J$101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1.48156180878281</c:v>
                      </c:pt>
                      <c:pt idx="1">
                        <c:v>2.9854067404864502</c:v>
                      </c:pt>
                      <c:pt idx="2">
                        <c:v>4.5129101497074302</c:v>
                      </c:pt>
                      <c:pt idx="3">
                        <c:v>6.0655866168023804</c:v>
                      </c:pt>
                      <c:pt idx="4">
                        <c:v>7.6451066755582504</c:v>
                      </c:pt>
                      <c:pt idx="5">
                        <c:v>9.2533184505045796</c:v>
                      </c:pt>
                      <c:pt idx="6">
                        <c:v>10.8922707164689</c:v>
                      </c:pt>
                      <c:pt idx="7">
                        <c:v>12.5642421694366</c:v>
                      </c:pt>
                      <c:pt idx="8">
                        <c:v>14.2717705339397</c:v>
                      </c:pt>
                      <c:pt idx="9">
                        <c:v>16.017688407043099</c:v>
                      </c:pt>
                      <c:pt idx="10">
                        <c:v>17.8051619155064</c:v>
                      </c:pt>
                      <c:pt idx="11">
                        <c:v>19.6377323123526</c:v>
                      </c:pt>
                      <c:pt idx="12">
                        <c:v>21.519358659274999</c:v>
                      </c:pt>
                      <c:pt idx="13">
                        <c:v>23.454458699329098</c:v>
                      </c:pt>
                      <c:pt idx="14">
                        <c:v>25.4479404839953</c:v>
                      </c:pt>
                      <c:pt idx="15">
                        <c:v>27.505214913495301</c:v>
                      </c:pt>
                      <c:pt idx="16">
                        <c:v>29.6321704154808</c:v>
                      </c:pt>
                      <c:pt idx="17">
                        <c:v>31.835083280325101</c:v>
                      </c:pt>
                      <c:pt idx="18">
                        <c:v>34.120424384434202</c:v>
                      </c:pt>
                      <c:pt idx="19">
                        <c:v>36.494506531030197</c:v>
                      </c:pt>
                      <c:pt idx="20">
                        <c:v>38.962915561152798</c:v>
                      </c:pt>
                      <c:pt idx="21">
                        <c:v>41.529673348658399</c:v>
                      </c:pt>
                      <c:pt idx="22">
                        <c:v>44.196127429169202</c:v>
                      </c:pt>
                      <c:pt idx="23">
                        <c:v>46.959653734560902</c:v>
                      </c:pt>
                      <c:pt idx="24">
                        <c:v>49.812389683291798</c:v>
                      </c:pt>
                      <c:pt idx="25">
                        <c:v>52.7403255503799</c:v>
                      </c:pt>
                      <c:pt idx="26">
                        <c:v>55.723093802205099</c:v>
                      </c:pt>
                      <c:pt idx="27">
                        <c:v>58.7346639564051</c:v>
                      </c:pt>
                      <c:pt idx="28">
                        <c:v>61.744900306075699</c:v>
                      </c:pt>
                      <c:pt idx="29">
                        <c:v>64.721698343034205</c:v>
                      </c:pt>
                      <c:pt idx="30">
                        <c:v>67.633289252354899</c:v>
                      </c:pt>
                      <c:pt idx="31">
                        <c:v>70.4503234723812</c:v>
                      </c:pt>
                      <c:pt idx="32">
                        <c:v>73.147466013021798</c:v>
                      </c:pt>
                      <c:pt idx="33">
                        <c:v>75.704392148652005</c:v>
                      </c:pt>
                      <c:pt idx="34">
                        <c:v>78.106200055551199</c:v>
                      </c:pt>
                      <c:pt idx="35">
                        <c:v>80.343335137916796</c:v>
                      </c:pt>
                      <c:pt idx="36">
                        <c:v>82.4111602464139</c:v>
                      </c:pt>
                      <c:pt idx="37">
                        <c:v>84.309308241483393</c:v>
                      </c:pt>
                      <c:pt idx="38">
                        <c:v>86.040926766290099</c:v>
                      </c:pt>
                      <c:pt idx="39">
                        <c:v>87.611908161052696</c:v>
                      </c:pt>
                      <c:pt idx="40">
                        <c:v>89.030163262413595</c:v>
                      </c:pt>
                      <c:pt idx="41">
                        <c:v>90.304975329856305</c:v>
                      </c:pt>
                      <c:pt idx="42">
                        <c:v>91.446451954809802</c:v>
                      </c:pt>
                      <c:pt idx="43">
                        <c:v>92.465078073685305</c:v>
                      </c:pt>
                      <c:pt idx="44">
                        <c:v>93.371366099685702</c:v>
                      </c:pt>
                      <c:pt idx="45">
                        <c:v>94.175593048870596</c:v>
                      </c:pt>
                      <c:pt idx="46">
                        <c:v>94.887611693884807</c:v>
                      </c:pt>
                      <c:pt idx="47">
                        <c:v>95.516723367258706</c:v>
                      </c:pt>
                      <c:pt idx="48">
                        <c:v>96.071600035255798</c:v>
                      </c:pt>
                      <c:pt idx="49">
                        <c:v>96.560244806172705</c:v>
                      </c:pt>
                      <c:pt idx="50">
                        <c:v>96.989981367356194</c:v>
                      </c:pt>
                      <c:pt idx="51">
                        <c:v>97.367464457667595</c:v>
                      </c:pt>
                      <c:pt idx="52">
                        <c:v>97.698705137476495</c:v>
                      </c:pt>
                      <c:pt idx="53">
                        <c:v>97.989105817569595</c:v>
                      </c:pt>
                      <c:pt idx="54">
                        <c:v>98.243501102144705</c:v>
                      </c:pt>
                      <c:pt idx="55">
                        <c:v>98.4662017387855</c:v>
                      </c:pt>
                      <c:pt idx="56">
                        <c:v>98.661039409288406</c:v>
                      </c:pt>
                      <c:pt idx="57">
                        <c:v>98.831410817360407</c:v>
                      </c:pt>
                      <c:pt idx="58">
                        <c:v>98.980320131181699</c:v>
                      </c:pt>
                      <c:pt idx="59">
                        <c:v>99.110419072333997</c:v>
                      </c:pt>
                      <c:pt idx="60">
                        <c:v>99.224044278817303</c:v>
                      </c:pt>
                      <c:pt idx="61">
                        <c:v>99.3232515754584</c:v>
                      </c:pt>
                      <c:pt idx="62">
                        <c:v>99.409847548539503</c:v>
                      </c:pt>
                      <c:pt idx="63">
                        <c:v>99.485417936751205</c:v>
                      </c:pt>
                      <c:pt idx="64">
                        <c:v>99.551353292896707</c:v>
                      </c:pt>
                      <c:pt idx="65">
                        <c:v>99.608871968446294</c:v>
                      </c:pt>
                      <c:pt idx="66">
                        <c:v>99.659040691353994</c:v>
                      </c:pt>
                      <c:pt idx="67">
                        <c:v>99.702792843300898</c:v>
                      </c:pt>
                      <c:pt idx="68">
                        <c:v>99.740944675864199</c:v>
                      </c:pt>
                      <c:pt idx="69">
                        <c:v>99.774209710578901</c:v>
                      </c:pt>
                      <c:pt idx="70">
                        <c:v>99.8032112901045</c:v>
                      </c:pt>
                      <c:pt idx="71">
                        <c:v>99.828493898231699</c:v>
                      </c:pt>
                      <c:pt idx="72">
                        <c:v>99.850532922487702</c:v>
                      </c:pt>
                      <c:pt idx="73">
                        <c:v>99.869743442465705</c:v>
                      </c:pt>
                      <c:pt idx="74">
                        <c:v>99.886487555547802</c:v>
                      </c:pt>
                      <c:pt idx="75">
                        <c:v>99.901081320474404</c:v>
                      </c:pt>
                      <c:pt idx="76">
                        <c:v>99.913800370107396</c:v>
                      </c:pt>
                      <c:pt idx="77">
                        <c:v>99.924885163688501</c:v>
                      </c:pt>
                      <c:pt idx="78">
                        <c:v>99.9345454275538</c:v>
                      </c:pt>
                      <c:pt idx="79">
                        <c:v>99.942963976825496</c:v>
                      </c:pt>
                      <c:pt idx="80">
                        <c:v>99.950300290935701</c:v>
                      </c:pt>
                      <c:pt idx="81">
                        <c:v>99.956693352515103</c:v>
                      </c:pt>
                      <c:pt idx="82">
                        <c:v>99.962264355004393</c:v>
                      </c:pt>
                      <c:pt idx="83">
                        <c:v>99.967118915387999</c:v>
                      </c:pt>
                      <c:pt idx="84">
                        <c:v>99.971349119904204</c:v>
                      </c:pt>
                      <c:pt idx="85">
                        <c:v>99.975035240301096</c:v>
                      </c:pt>
                      <c:pt idx="86">
                        <c:v>99.978247208269494</c:v>
                      </c:pt>
                      <c:pt idx="87">
                        <c:v>99.981046010029104</c:v>
                      </c:pt>
                      <c:pt idx="88">
                        <c:v>99.983484751536395</c:v>
                      </c:pt>
                      <c:pt idx="89">
                        <c:v>99.985609759676095</c:v>
                      </c:pt>
                      <c:pt idx="90">
                        <c:v>99.987461371641103</c:v>
                      </c:pt>
                      <c:pt idx="91">
                        <c:v>99.989074764109304</c:v>
                      </c:pt>
                      <c:pt idx="92">
                        <c:v>99.990480571543699</c:v>
                      </c:pt>
                      <c:pt idx="93">
                        <c:v>99.991705500827905</c:v>
                      </c:pt>
                      <c:pt idx="94">
                        <c:v>99.992772821763793</c:v>
                      </c:pt>
                      <c:pt idx="95">
                        <c:v>99.993702808515195</c:v>
                      </c:pt>
                      <c:pt idx="96">
                        <c:v>99.994513134605896</c:v>
                      </c:pt>
                      <c:pt idx="97">
                        <c:v>99.995219189469793</c:v>
                      </c:pt>
                      <c:pt idx="98">
                        <c:v>99.995834394181301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7FF0-4A7C-9565-36BF97E98DE6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(tau1)'!$K$2</c15:sqref>
                        </c15:formulaRef>
                      </c:ext>
                    </c:extLst>
                    <c:strCache>
                      <c:ptCount val="1"/>
                      <c:pt idx="0">
                        <c:v>90%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53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(tau1)'!$K$3:$K$101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1.4845754466863701</c:v>
                      </c:pt>
                      <c:pt idx="1">
                        <c:v>2.99796914530326</c:v>
                      </c:pt>
                      <c:pt idx="2">
                        <c:v>4.5424144316997301</c:v>
                      </c:pt>
                      <c:pt idx="3">
                        <c:v>6.12043285409875</c:v>
                      </c:pt>
                      <c:pt idx="4">
                        <c:v>7.7348833975592903</c:v>
                      </c:pt>
                      <c:pt idx="5">
                        <c:v>9.3890233945753199</c:v>
                      </c:pt>
                      <c:pt idx="6">
                        <c:v>11.086584511404601</c:v>
                      </c:pt>
                      <c:pt idx="7">
                        <c:v>12.8318612177465</c:v>
                      </c:pt>
                      <c:pt idx="8">
                        <c:v>14.6298218501394</c:v>
                      </c:pt>
                      <c:pt idx="9">
                        <c:v>16.4862419539275</c:v>
                      </c:pt>
                      <c:pt idx="10">
                        <c:v>18.407863155598701</c:v>
                      </c:pt>
                      <c:pt idx="11">
                        <c:v>20.4025816450891</c:v>
                      </c:pt>
                      <c:pt idx="12">
                        <c:v>22.479655750989998</c:v>
                      </c:pt>
                      <c:pt idx="13">
                        <c:v>24.649921753122101</c:v>
                      </c:pt>
                      <c:pt idx="14">
                        <c:v>26.925970337803498</c:v>
                      </c:pt>
                      <c:pt idx="15">
                        <c:v>29.322201281892099</c:v>
                      </c:pt>
                      <c:pt idx="16">
                        <c:v>31.854584282854098</c:v>
                      </c:pt>
                      <c:pt idx="17">
                        <c:v>34.539857583044103</c:v>
                      </c:pt>
                      <c:pt idx="18">
                        <c:v>37.393794117501997</c:v>
                      </c:pt>
                      <c:pt idx="19">
                        <c:v>40.428200818192998</c:v>
                      </c:pt>
                      <c:pt idx="20">
                        <c:v>43.646697712742402</c:v>
                      </c:pt>
                      <c:pt idx="21">
                        <c:v>47.040108636188897</c:v>
                      </c:pt>
                      <c:pt idx="22">
                        <c:v>50.583137903075396</c:v>
                      </c:pt>
                      <c:pt idx="23">
                        <c:v>54.234064436345697</c:v>
                      </c:pt>
                      <c:pt idx="24">
                        <c:v>57.938069839653799</c:v>
                      </c:pt>
                      <c:pt idx="25">
                        <c:v>61.633242959540397</c:v>
                      </c:pt>
                      <c:pt idx="26">
                        <c:v>65.257400999332404</c:v>
                      </c:pt>
                      <c:pt idx="27">
                        <c:v>68.754014439631405</c:v>
                      </c:pt>
                      <c:pt idx="28">
                        <c:v>72.076273901709897</c:v>
                      </c:pt>
                      <c:pt idx="29">
                        <c:v>75.189108206180606</c:v>
                      </c:pt>
                      <c:pt idx="30">
                        <c:v>78.069461589174395</c:v>
                      </c:pt>
                      <c:pt idx="31">
                        <c:v>80.705345747452299</c:v>
                      </c:pt>
                      <c:pt idx="32">
                        <c:v>83.094182242716201</c:v>
                      </c:pt>
                      <c:pt idx="33">
                        <c:v>85.240856953484197</c:v>
                      </c:pt>
                      <c:pt idx="34">
                        <c:v>87.155782912715907</c:v>
                      </c:pt>
                      <c:pt idx="35">
                        <c:v>88.853148723753307</c:v>
                      </c:pt>
                      <c:pt idx="36">
                        <c:v>90.349441289565505</c:v>
                      </c:pt>
                      <c:pt idx="37">
                        <c:v>91.662267389335597</c:v>
                      </c:pt>
                      <c:pt idx="38">
                        <c:v>92.809459349417097</c:v>
                      </c:pt>
                      <c:pt idx="39">
                        <c:v>93.808430961610298</c:v>
                      </c:pt>
                      <c:pt idx="40">
                        <c:v>94.675740574446095</c:v>
                      </c:pt>
                      <c:pt idx="41">
                        <c:v>95.426819110197897</c:v>
                      </c:pt>
                      <c:pt idx="42">
                        <c:v>96.075821285469701</c:v>
                      </c:pt>
                      <c:pt idx="43">
                        <c:v>96.635571305116997</c:v>
                      </c:pt>
                      <c:pt idx="44">
                        <c:v>97.117571390147504</c:v>
                      </c:pt>
                      <c:pt idx="45">
                        <c:v>97.532053724674995</c:v>
                      </c:pt>
                      <c:pt idx="46">
                        <c:v>97.888059726121497</c:v>
                      </c:pt>
                      <c:pt idx="47">
                        <c:v>98.193534235805302</c:v>
                      </c:pt>
                      <c:pt idx="48">
                        <c:v>98.455426224674397</c:v>
                      </c:pt>
                      <c:pt idx="49">
                        <c:v>98.679790209758195</c:v>
                      </c:pt>
                      <c:pt idx="50">
                        <c:v>98.871884330533106</c:v>
                      </c:pt>
                      <c:pt idx="51">
                        <c:v>99.036262618849193</c:v>
                      </c:pt>
                      <c:pt idx="52">
                        <c:v>99.176860265195501</c:v>
                      </c:pt>
                      <c:pt idx="53">
                        <c:v>99.297071129804195</c:v>
                      </c:pt>
                      <c:pt idx="54">
                        <c:v>99.399817388583699</c:v>
                      </c:pt>
                      <c:pt idx="55">
                        <c:v>99.487611625098907</c:v>
                      </c:pt>
                      <c:pt idx="56">
                        <c:v>99.562611721150603</c:v>
                      </c:pt>
                      <c:pt idx="57">
                        <c:v>99.626668971841795</c:v>
                      </c:pt>
                      <c:pt idx="58">
                        <c:v>99.6813704482758</c:v>
                      </c:pt>
                      <c:pt idx="59">
                        <c:v>99.728075595846093</c:v>
                      </c:pt>
                      <c:pt idx="60">
                        <c:v>99.767948210586596</c:v>
                      </c:pt>
                      <c:pt idx="61">
                        <c:v>99.801984186797498</c:v>
                      </c:pt>
                      <c:pt idx="62">
                        <c:v>99.831035164307295</c:v>
                      </c:pt>
                      <c:pt idx="63">
                        <c:v>99.855829290010206</c:v>
                      </c:pt>
                      <c:pt idx="64">
                        <c:v>99.876988940091906</c:v>
                      </c:pt>
                      <c:pt idx="65">
                        <c:v>99.895045804314904</c:v>
                      </c:pt>
                      <c:pt idx="66">
                        <c:v>99.910454101273501</c:v>
                      </c:pt>
                      <c:pt idx="67">
                        <c:v>99.9236018020637</c:v>
                      </c:pt>
                      <c:pt idx="68">
                        <c:v>99.934820142579795</c:v>
                      </c:pt>
                      <c:pt idx="69">
                        <c:v>99.9443919483234</c:v>
                      </c:pt>
                      <c:pt idx="70">
                        <c:v>99.952558693276302</c:v>
                      </c:pt>
                      <c:pt idx="71">
                        <c:v>99.959526472723695</c:v>
                      </c:pt>
                      <c:pt idx="72">
                        <c:v>99.965471170787296</c:v>
                      </c:pt>
                      <c:pt idx="73">
                        <c:v>99.970542944836197</c:v>
                      </c:pt>
                      <c:pt idx="74">
                        <c:v>99.9748699008464</c:v>
                      </c:pt>
                      <c:pt idx="75">
                        <c:v>99.978561388441705</c:v>
                      </c:pt>
                      <c:pt idx="76">
                        <c:v>99.981710707004098</c:v>
                      </c:pt>
                      <c:pt idx="77">
                        <c:v>99.984397442638198</c:v>
                      </c:pt>
                      <c:pt idx="78">
                        <c:v>99.986689539639698</c:v>
                      </c:pt>
                      <c:pt idx="79">
                        <c:v>99.988644951868295</c:v>
                      </c:pt>
                      <c:pt idx="80">
                        <c:v>99.990313117621696</c:v>
                      </c:pt>
                      <c:pt idx="81">
                        <c:v>99.991736234215907</c:v>
                      </c:pt>
                      <c:pt idx="82">
                        <c:v>99.992950289112599</c:v>
                      </c:pt>
                      <c:pt idx="83">
                        <c:v>99.993985991962603</c:v>
                      </c:pt>
                      <c:pt idx="84">
                        <c:v>99.994869544973895</c:v>
                      </c:pt>
                      <c:pt idx="85">
                        <c:v>99.995623292182103</c:v>
                      </c:pt>
                      <c:pt idx="86">
                        <c:v>99.996266306559704</c:v>
                      </c:pt>
                      <c:pt idx="87">
                        <c:v>99.996814864301896</c:v>
                      </c:pt>
                      <c:pt idx="88">
                        <c:v>99.997282817600805</c:v>
                      </c:pt>
                      <c:pt idx="89">
                        <c:v>99.997682006299897</c:v>
                      </c:pt>
                      <c:pt idx="90">
                        <c:v>99.998022552821197</c:v>
                      </c:pt>
                      <c:pt idx="91">
                        <c:v>99.998313060982497</c:v>
                      </c:pt>
                      <c:pt idx="92">
                        <c:v>99.998560906528596</c:v>
                      </c:pt>
                      <c:pt idx="93">
                        <c:v>99.998772336656003</c:v>
                      </c:pt>
                      <c:pt idx="94">
                        <c:v>99.998952703981601</c:v>
                      </c:pt>
                      <c:pt idx="95">
                        <c:v>99.999106571840798</c:v>
                      </c:pt>
                      <c:pt idx="96">
                        <c:v>99.999237832071898</c:v>
                      </c:pt>
                      <c:pt idx="97">
                        <c:v>99.999349809827706</c:v>
                      </c:pt>
                      <c:pt idx="98">
                        <c:v>99.9994453223633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7FF0-4A7C-9565-36BF97E98DE6}"/>
                  </c:ext>
                </c:extLst>
              </c15:ser>
            </c15:filteredScatterSeries>
            <c15:filteredScatte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(tau1)'!$L$2</c15:sqref>
                        </c15:formulaRef>
                      </c:ext>
                    </c:extLst>
                    <c:strCache>
                      <c:ptCount val="1"/>
                      <c:pt idx="0">
                        <c:v>100%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41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XLA (tau1)'!$L$3:$L$101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1.4876774201316001</c:v>
                      </c:pt>
                      <c:pt idx="1">
                        <c:v>3.0110224941908199</c:v>
                      </c:pt>
                      <c:pt idx="2">
                        <c:v>4.5733893998895399</c:v>
                      </c:pt>
                      <c:pt idx="3">
                        <c:v>6.1786647996089599</c:v>
                      </c:pt>
                      <c:pt idx="4">
                        <c:v>7.8313854734531896</c:v>
                      </c:pt>
                      <c:pt idx="5">
                        <c:v>9.5368907301086097</c:v>
                      </c:pt>
                      <c:pt idx="6">
                        <c:v>11.3015158739548</c:v>
                      </c:pt>
                      <c:pt idx="7">
                        <c:v>13.132845823413099</c:v>
                      </c:pt>
                      <c:pt idx="8">
                        <c:v>15.0400447196311</c:v>
                      </c:pt>
                      <c:pt idx="9">
                        <c:v>17.034285466369202</c:v>
                      </c:pt>
                      <c:pt idx="10">
                        <c:v>19.1293023857808</c:v>
                      </c:pt>
                      <c:pt idx="11">
                        <c:v>21.342082278123701</c:v>
                      </c:pt>
                      <c:pt idx="12">
                        <c:v>23.693673903733</c:v>
                      </c:pt>
                      <c:pt idx="13">
                        <c:v>26.209985514261898</c:v>
                      </c:pt>
                      <c:pt idx="14">
                        <c:v>28.9221902983106</c:v>
                      </c:pt>
                      <c:pt idx="15">
                        <c:v>31.8658669270378</c:v>
                      </c:pt>
                      <c:pt idx="16">
                        <c:v>35.077317478699896</c:v>
                      </c:pt>
                      <c:pt idx="17">
                        <c:v>38.585310190159397</c:v>
                      </c:pt>
                      <c:pt idx="18">
                        <c:v>42.398332931926802</c:v>
                      </c:pt>
                      <c:pt idx="19">
                        <c:v>46.491848211700699</c:v>
                      </c:pt>
                      <c:pt idx="20">
                        <c:v>50.803186192340398</c:v>
                      </c:pt>
                      <c:pt idx="21">
                        <c:v>55.2383316298653</c:v>
                      </c:pt>
                      <c:pt idx="22">
                        <c:v>59.6874457144459</c:v>
                      </c:pt>
                      <c:pt idx="23">
                        <c:v>64.042016523352402</c:v>
                      </c:pt>
                      <c:pt idx="24">
                        <c:v>68.208102794227898</c:v>
                      </c:pt>
                      <c:pt idx="25">
                        <c:v>72.113679535808103</c:v>
                      </c:pt>
                      <c:pt idx="26">
                        <c:v>75.710663017121107</c:v>
                      </c:pt>
                      <c:pt idx="27">
                        <c:v>78.973252130862605</c:v>
                      </c:pt>
                      <c:pt idx="28">
                        <c:v>81.894264478345704</c:v>
                      </c:pt>
                      <c:pt idx="29">
                        <c:v>84.480767021491701</c:v>
                      </c:pt>
                      <c:pt idx="30">
                        <c:v>86.749834076245705</c:v>
                      </c:pt>
                      <c:pt idx="31">
                        <c:v>88.724875057789404</c:v>
                      </c:pt>
                      <c:pt idx="32">
                        <c:v>90.432698675101904</c:v>
                      </c:pt>
                      <c:pt idx="33">
                        <c:v>91.901314764561405</c:v>
                      </c:pt>
                      <c:pt idx="34">
                        <c:v>93.158386844053396</c:v>
                      </c:pt>
                      <c:pt idx="35">
                        <c:v>94.230214831120804</c:v>
                      </c:pt>
                      <c:pt idx="36">
                        <c:v>95.141129025353194</c:v>
                      </c:pt>
                      <c:pt idx="37">
                        <c:v>95.913182606169599</c:v>
                      </c:pt>
                      <c:pt idx="38">
                        <c:v>96.566054576164603</c:v>
                      </c:pt>
                      <c:pt idx="39">
                        <c:v>97.117091662434404</c:v>
                      </c:pt>
                      <c:pt idx="40">
                        <c:v>97.581437287668905</c:v>
                      </c:pt>
                      <c:pt idx="41">
                        <c:v>97.972208696340502</c:v>
                      </c:pt>
                      <c:pt idx="42">
                        <c:v>98.300697072562102</c:v>
                      </c:pt>
                      <c:pt idx="43">
                        <c:v>98.576572064373394</c:v>
                      </c:pt>
                      <c:pt idx="44">
                        <c:v>98.808080105338703</c:v>
                      </c:pt>
                      <c:pt idx="45">
                        <c:v>99.002229829855096</c:v>
                      </c:pt>
                      <c:pt idx="46">
                        <c:v>99.164961077558203</c:v>
                      </c:pt>
                      <c:pt idx="47">
                        <c:v>99.301296038979601</c:v>
                      </c:pt>
                      <c:pt idx="48">
                        <c:v>99.415472914399302</c:v>
                      </c:pt>
                      <c:pt idx="49">
                        <c:v>99.511062552441899</c:v>
                      </c:pt>
                      <c:pt idx="50">
                        <c:v>99.591069535714794</c:v>
                      </c:pt>
                      <c:pt idx="51">
                        <c:v>99.658019214907895</c:v>
                      </c:pt>
                      <c:pt idx="52">
                        <c:v>99.714032174036603</c:v>
                      </c:pt>
                      <c:pt idx="53">
                        <c:v>99.760887669313703</c:v>
                      </c:pt>
                      <c:pt idx="54">
                        <c:v>99.800077755686502</c:v>
                      </c:pt>
                      <c:pt idx="55">
                        <c:v>99.832852908320802</c:v>
                      </c:pt>
                      <c:pt idx="56">
                        <c:v>99.860260687716405</c:v>
                      </c:pt>
                      <c:pt idx="57">
                        <c:v>99.883178338808605</c:v>
                      </c:pt>
                      <c:pt idx="58">
                        <c:v>99.902340257984406</c:v>
                      </c:pt>
                      <c:pt idx="59">
                        <c:v>99.918361070320898</c:v>
                      </c:pt>
                      <c:pt idx="60">
                        <c:v>99.931755080672502</c:v>
                      </c:pt>
                      <c:pt idx="61">
                        <c:v>99.942952578680405</c:v>
                      </c:pt>
                      <c:pt idx="62">
                        <c:v>99.952313487495502</c:v>
                      </c:pt>
                      <c:pt idx="63">
                        <c:v>99.960138836596101</c:v>
                      </c:pt>
                      <c:pt idx="64">
                        <c:v>99.966680397887401</c:v>
                      </c:pt>
                      <c:pt idx="65">
                        <c:v>99.972148641970094</c:v>
                      </c:pt>
                      <c:pt idx="66">
                        <c:v>99.976719623247405</c:v>
                      </c:pt>
                      <c:pt idx="67">
                        <c:v>99.980540531866495</c:v>
                      </c:pt>
                      <c:pt idx="68">
                        <c:v>99.983734405211194</c:v>
                      </c:pt>
                      <c:pt idx="69">
                        <c:v>99.986404122494307</c:v>
                      </c:pt>
                      <c:pt idx="70">
                        <c:v>99.988635690541003</c:v>
                      </c:pt>
                      <c:pt idx="71">
                        <c:v>99.990501008202003</c:v>
                      </c:pt>
                      <c:pt idx="72">
                        <c:v>99.992060171600997</c:v>
                      </c:pt>
                      <c:pt idx="73">
                        <c:v>99.993363427857503</c:v>
                      </c:pt>
                      <c:pt idx="74">
                        <c:v>99.994452775556894</c:v>
                      </c:pt>
                      <c:pt idx="75">
                        <c:v>99.995363319836201</c:v>
                      </c:pt>
                      <c:pt idx="76">
                        <c:v>99.996124407974904</c:v>
                      </c:pt>
                      <c:pt idx="77">
                        <c:v>99.996760570803502</c:v>
                      </c:pt>
                      <c:pt idx="78">
                        <c:v>99.997292321063597</c:v>
                      </c:pt>
                      <c:pt idx="79">
                        <c:v>99.9977367777946</c:v>
                      </c:pt>
                      <c:pt idx="80">
                        <c:v>99.998108264073906</c:v>
                      </c:pt>
                      <c:pt idx="81">
                        <c:v>99.998418775001198</c:v>
                      </c:pt>
                      <c:pt idx="82">
                        <c:v>99.998678321222499</c:v>
                      </c:pt>
                      <c:pt idx="83">
                        <c:v>99.998895269360503</c:v>
                      </c:pt>
                      <c:pt idx="84">
                        <c:v>99.999076611416598</c:v>
                      </c:pt>
                      <c:pt idx="85">
                        <c:v>99.999228180339401</c:v>
                      </c:pt>
                      <c:pt idx="86">
                        <c:v>99.999354872900497</c:v>
                      </c:pt>
                      <c:pt idx="87">
                        <c:v>99.999460769039302</c:v>
                      </c:pt>
                      <c:pt idx="88">
                        <c:v>99.999549270704605</c:v>
                      </c:pt>
                      <c:pt idx="89">
                        <c:v>99.999623257288107</c:v>
                      </c:pt>
                      <c:pt idx="90">
                        <c:v>99.999685099971401</c:v>
                      </c:pt>
                      <c:pt idx="91">
                        <c:v>99.999736797518196</c:v>
                      </c:pt>
                      <c:pt idx="92">
                        <c:v>99.999780003855093</c:v>
                      </c:pt>
                      <c:pt idx="93">
                        <c:v>99.999816119363899</c:v>
                      </c:pt>
                      <c:pt idx="94">
                        <c:v>99.999846301280996</c:v>
                      </c:pt>
                      <c:pt idx="95">
                        <c:v>99.999871533579096</c:v>
                      </c:pt>
                      <c:pt idx="96">
                        <c:v>99.999892622513599</c:v>
                      </c:pt>
                      <c:pt idx="97">
                        <c:v>99.999910252104399</c:v>
                      </c:pt>
                      <c:pt idx="98">
                        <c:v>99.999924983532907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7FF0-4A7C-9565-36BF97E98DE6}"/>
                  </c:ext>
                </c:extLst>
              </c15:ser>
            </c15:filteredScatterSeries>
          </c:ext>
        </c:extLst>
      </c:scatterChart>
      <c:valAx>
        <c:axId val="188574080"/>
        <c:scaling>
          <c:orientation val="minMax"/>
          <c:max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Panjang reaktor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80346904761904769"/>
          <c:y val="0.21544618055555556"/>
          <c:w val="0.15621349206349205"/>
          <c:h val="0.450045138888888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'wt thdp XLA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XLA (tau1)'!$B$101:$L$101</c:f>
              <c:numCache>
                <c:formatCode>General</c:formatCode>
                <c:ptCount val="11"/>
                <c:pt idx="0">
                  <c:v>78.605373584982203</c:v>
                </c:pt>
                <c:pt idx="1">
                  <c:v>80.683324466781002</c:v>
                </c:pt>
                <c:pt idx="2">
                  <c:v>85.367724692187295</c:v>
                </c:pt>
                <c:pt idx="3">
                  <c:v>90.6765436737833</c:v>
                </c:pt>
                <c:pt idx="4">
                  <c:v>95.755192452269</c:v>
                </c:pt>
                <c:pt idx="5">
                  <c:v>98.824894911561501</c:v>
                </c:pt>
                <c:pt idx="6">
                  <c:v>99.787335542830505</c:v>
                </c:pt>
                <c:pt idx="7">
                  <c:v>99.969060172791401</c:v>
                </c:pt>
                <c:pt idx="8">
                  <c:v>99.995834394181301</c:v>
                </c:pt>
                <c:pt idx="9">
                  <c:v>99.9994453223633</c:v>
                </c:pt>
                <c:pt idx="10">
                  <c:v>99.999924983532907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FD-428A-8BD8-0972F1A134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0.60000000000000009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00.1"/>
          <c:min val="7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'wt thdp SHDO (tau1)'!$B$2</c:f>
              <c:strCache>
                <c:ptCount val="1"/>
                <c:pt idx="0">
                  <c:v>5%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42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(tau1)'!$B$3:$B$101</c:f>
              <c:numCache>
                <c:formatCode>General</c:formatCode>
                <c:ptCount val="99"/>
                <c:pt idx="0">
                  <c:v>40.8458161250771</c:v>
                </c:pt>
                <c:pt idx="1">
                  <c:v>40.835754978111801</c:v>
                </c:pt>
                <c:pt idx="2">
                  <c:v>40.825818334560097</c:v>
                </c:pt>
                <c:pt idx="3">
                  <c:v>40.816009835406803</c:v>
                </c:pt>
                <c:pt idx="4">
                  <c:v>40.806326223003097</c:v>
                </c:pt>
                <c:pt idx="5">
                  <c:v>40.7967658257867</c:v>
                </c:pt>
                <c:pt idx="6">
                  <c:v>40.787327294519599</c:v>
                </c:pt>
                <c:pt idx="7">
                  <c:v>40.778009039533202</c:v>
                </c:pt>
                <c:pt idx="8">
                  <c:v>40.768810369693597</c:v>
                </c:pt>
                <c:pt idx="9">
                  <c:v>40.759730368992997</c:v>
                </c:pt>
                <c:pt idx="10">
                  <c:v>40.750767792898699</c:v>
                </c:pt>
                <c:pt idx="11">
                  <c:v>40.741921645932599</c:v>
                </c:pt>
                <c:pt idx="12">
                  <c:v>40.733190943182102</c:v>
                </c:pt>
                <c:pt idx="13">
                  <c:v>40.724574258723102</c:v>
                </c:pt>
                <c:pt idx="14">
                  <c:v>40.716070055051503</c:v>
                </c:pt>
                <c:pt idx="15">
                  <c:v>40.707677009989297</c:v>
                </c:pt>
                <c:pt idx="16">
                  <c:v>40.699394670803699</c:v>
                </c:pt>
                <c:pt idx="17">
                  <c:v>40.691221944403203</c:v>
                </c:pt>
                <c:pt idx="18">
                  <c:v>40.683157627463302</c:v>
                </c:pt>
                <c:pt idx="19">
                  <c:v>40.675200486472598</c:v>
                </c:pt>
                <c:pt idx="20">
                  <c:v>40.667349618672702</c:v>
                </c:pt>
                <c:pt idx="21">
                  <c:v>40.659603996488997</c:v>
                </c:pt>
                <c:pt idx="22">
                  <c:v>40.651962463201798</c:v>
                </c:pt>
                <c:pt idx="23">
                  <c:v>40.6444238147348</c:v>
                </c:pt>
                <c:pt idx="24">
                  <c:v>40.636986960137101</c:v>
                </c:pt>
                <c:pt idx="25">
                  <c:v>40.6296510984007</c:v>
                </c:pt>
                <c:pt idx="26">
                  <c:v>40.622414994932001</c:v>
                </c:pt>
                <c:pt idx="27">
                  <c:v>40.615277517670997</c:v>
                </c:pt>
                <c:pt idx="28">
                  <c:v>40.608237547052703</c:v>
                </c:pt>
                <c:pt idx="29">
                  <c:v>40.601294189021999</c:v>
                </c:pt>
                <c:pt idx="30">
                  <c:v>40.594446373815899</c:v>
                </c:pt>
                <c:pt idx="31">
                  <c:v>40.587693005683001</c:v>
                </c:pt>
                <c:pt idx="32">
                  <c:v>40.5810329907954</c:v>
                </c:pt>
                <c:pt idx="33">
                  <c:v>40.574465243019603</c:v>
                </c:pt>
                <c:pt idx="34">
                  <c:v>40.567988689182897</c:v>
                </c:pt>
                <c:pt idx="35">
                  <c:v>40.561602278140199</c:v>
                </c:pt>
                <c:pt idx="36">
                  <c:v>40.555304980247897</c:v>
                </c:pt>
                <c:pt idx="37">
                  <c:v>40.549095790419301</c:v>
                </c:pt>
                <c:pt idx="38">
                  <c:v>40.542973733095799</c:v>
                </c:pt>
                <c:pt idx="39">
                  <c:v>40.536937865588698</c:v>
                </c:pt>
                <c:pt idx="40">
                  <c:v>40.530987281250503</c:v>
                </c:pt>
                <c:pt idx="41">
                  <c:v>40.525120982434302</c:v>
                </c:pt>
                <c:pt idx="42">
                  <c:v>40.519337815196899</c:v>
                </c:pt>
                <c:pt idx="43">
                  <c:v>40.513636787156202</c:v>
                </c:pt>
                <c:pt idx="44">
                  <c:v>40.508016919209702</c:v>
                </c:pt>
                <c:pt idx="45">
                  <c:v>40.502477243249899</c:v>
                </c:pt>
                <c:pt idx="46">
                  <c:v>40.497016803125902</c:v>
                </c:pt>
                <c:pt idx="47">
                  <c:v>40.4916346490213</c:v>
                </c:pt>
                <c:pt idx="48">
                  <c:v>40.486329793901803</c:v>
                </c:pt>
                <c:pt idx="49">
                  <c:v>40.481101279690897</c:v>
                </c:pt>
                <c:pt idx="50">
                  <c:v>40.475948164619098</c:v>
                </c:pt>
                <c:pt idx="51">
                  <c:v>40.470869516540802</c:v>
                </c:pt>
                <c:pt idx="52">
                  <c:v>40.4658644136763</c:v>
                </c:pt>
                <c:pt idx="53">
                  <c:v>40.4609319452926</c:v>
                </c:pt>
                <c:pt idx="54">
                  <c:v>40.456071187948503</c:v>
                </c:pt>
                <c:pt idx="55">
                  <c:v>40.451281220872403</c:v>
                </c:pt>
                <c:pt idx="56">
                  <c:v>40.446561145377601</c:v>
                </c:pt>
                <c:pt idx="57">
                  <c:v>40.441910072458597</c:v>
                </c:pt>
                <c:pt idx="58">
                  <c:v>40.437327123464598</c:v>
                </c:pt>
                <c:pt idx="59">
                  <c:v>40.432811430815597</c:v>
                </c:pt>
                <c:pt idx="60">
                  <c:v>40.428362125899802</c:v>
                </c:pt>
                <c:pt idx="61">
                  <c:v>40.423978338662003</c:v>
                </c:pt>
                <c:pt idx="62">
                  <c:v>40.4196592059116</c:v>
                </c:pt>
                <c:pt idx="63">
                  <c:v>40.4154038849396</c:v>
                </c:pt>
                <c:pt idx="64">
                  <c:v>40.4112115425933</c:v>
                </c:pt>
                <c:pt idx="65">
                  <c:v>40.407081356183397</c:v>
                </c:pt>
                <c:pt idx="66">
                  <c:v>40.403012512547903</c:v>
                </c:pt>
                <c:pt idx="67">
                  <c:v>40.399004178215101</c:v>
                </c:pt>
                <c:pt idx="68">
                  <c:v>40.3950555377725</c:v>
                </c:pt>
                <c:pt idx="69">
                  <c:v>40.391165793956198</c:v>
                </c:pt>
                <c:pt idx="70">
                  <c:v>40.387334159130702</c:v>
                </c:pt>
                <c:pt idx="71">
                  <c:v>40.383559855486901</c:v>
                </c:pt>
                <c:pt idx="72">
                  <c:v>40.379842115191799</c:v>
                </c:pt>
                <c:pt idx="73">
                  <c:v>40.3761801804919</c:v>
                </c:pt>
                <c:pt idx="74">
                  <c:v>40.372573303771503</c:v>
                </c:pt>
                <c:pt idx="75">
                  <c:v>40.369020745776297</c:v>
                </c:pt>
                <c:pt idx="76">
                  <c:v>40.365521752329997</c:v>
                </c:pt>
                <c:pt idx="77">
                  <c:v>40.362075584631199</c:v>
                </c:pt>
                <c:pt idx="78">
                  <c:v>40.358681516392501</c:v>
                </c:pt>
                <c:pt idx="79">
                  <c:v>40.355338827497299</c:v>
                </c:pt>
                <c:pt idx="80">
                  <c:v>40.352046803463402</c:v>
                </c:pt>
                <c:pt idx="81">
                  <c:v>40.348804734855598</c:v>
                </c:pt>
                <c:pt idx="82">
                  <c:v>40.345611916649503</c:v>
                </c:pt>
                <c:pt idx="83">
                  <c:v>40.3424676475464</c:v>
                </c:pt>
                <c:pt idx="84">
                  <c:v>40.3393712336986</c:v>
                </c:pt>
                <c:pt idx="85">
                  <c:v>40.336322032728503</c:v>
                </c:pt>
                <c:pt idx="86">
                  <c:v>40.333319390796703</c:v>
                </c:pt>
                <c:pt idx="87">
                  <c:v>40.330362651168997</c:v>
                </c:pt>
                <c:pt idx="88">
                  <c:v>40.327451163932899</c:v>
                </c:pt>
                <c:pt idx="89">
                  <c:v>40.324584285739398</c:v>
                </c:pt>
                <c:pt idx="90">
                  <c:v>40.321761379524297</c:v>
                </c:pt>
                <c:pt idx="91">
                  <c:v>40.318981814204903</c:v>
                </c:pt>
                <c:pt idx="92">
                  <c:v>40.316244964355597</c:v>
                </c:pt>
                <c:pt idx="93">
                  <c:v>40.313550212323797</c:v>
                </c:pt>
                <c:pt idx="94">
                  <c:v>40.3108969673427</c:v>
                </c:pt>
                <c:pt idx="95">
                  <c:v>40.308284636512901</c:v>
                </c:pt>
                <c:pt idx="96">
                  <c:v>40.305712630213698</c:v>
                </c:pt>
                <c:pt idx="97">
                  <c:v>40.303180365797601</c:v>
                </c:pt>
                <c:pt idx="98">
                  <c:v>40.300687267453497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740-43AA-8FCD-069D39854C90}"/>
            </c:ext>
          </c:extLst>
        </c:ser>
        <c:ser>
          <c:idx val="1"/>
          <c:order val="1"/>
          <c:tx>
            <c:strRef>
              <c:f>'wt thdp SHDO (tau1)'!$C$2</c:f>
              <c:strCache>
                <c:ptCount val="1"/>
                <c:pt idx="0">
                  <c:v>10%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54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(tau1)'!$C$3:$C$101</c:f>
              <c:numCache>
                <c:formatCode>General</c:formatCode>
                <c:ptCount val="99"/>
                <c:pt idx="0">
                  <c:v>40.835537749354799</c:v>
                </c:pt>
                <c:pt idx="1">
                  <c:v>40.815261486361898</c:v>
                </c:pt>
                <c:pt idx="2">
                  <c:v>40.795175570917003</c:v>
                </c:pt>
                <c:pt idx="3">
                  <c:v>40.7753297371409</c:v>
                </c:pt>
                <c:pt idx="4">
                  <c:v>40.755694635600399</c:v>
                </c:pt>
                <c:pt idx="5">
                  <c:v>40.736268222631203</c:v>
                </c:pt>
                <c:pt idx="6">
                  <c:v>40.717050392014997</c:v>
                </c:pt>
                <c:pt idx="7">
                  <c:v>40.698040565102403</c:v>
                </c:pt>
                <c:pt idx="8">
                  <c:v>40.679238391461702</c:v>
                </c:pt>
                <c:pt idx="9">
                  <c:v>40.660643185188597</c:v>
                </c:pt>
                <c:pt idx="10">
                  <c:v>40.642254408552901</c:v>
                </c:pt>
                <c:pt idx="11">
                  <c:v>40.624071323171897</c:v>
                </c:pt>
                <c:pt idx="12">
                  <c:v>40.606093476312303</c:v>
                </c:pt>
                <c:pt idx="13">
                  <c:v>40.588319777518201</c:v>
                </c:pt>
                <c:pt idx="14">
                  <c:v>40.570749192415398</c:v>
                </c:pt>
                <c:pt idx="15">
                  <c:v>40.553381281609703</c:v>
                </c:pt>
                <c:pt idx="16">
                  <c:v>40.536215255149003</c:v>
                </c:pt>
                <c:pt idx="17">
                  <c:v>40.519250259828098</c:v>
                </c:pt>
                <c:pt idx="18">
                  <c:v>40.502485395242097</c:v>
                </c:pt>
                <c:pt idx="19">
                  <c:v>40.485919732426602</c:v>
                </c:pt>
                <c:pt idx="20">
                  <c:v>40.4695523095589</c:v>
                </c:pt>
                <c:pt idx="21">
                  <c:v>40.453382144558198</c:v>
                </c:pt>
                <c:pt idx="22">
                  <c:v>40.437408211405</c:v>
                </c:pt>
                <c:pt idx="23">
                  <c:v>40.421629451896699</c:v>
                </c:pt>
                <c:pt idx="24">
                  <c:v>40.406044815009501</c:v>
                </c:pt>
                <c:pt idx="25">
                  <c:v>40.390653206946702</c:v>
                </c:pt>
                <c:pt idx="26">
                  <c:v>40.375453484276399</c:v>
                </c:pt>
                <c:pt idx="27">
                  <c:v>40.360444466627698</c:v>
                </c:pt>
                <c:pt idx="28">
                  <c:v>40.3456249353045</c:v>
                </c:pt>
                <c:pt idx="29">
                  <c:v>40.330993638211098</c:v>
                </c:pt>
                <c:pt idx="30">
                  <c:v>40.316549402709803</c:v>
                </c:pt>
                <c:pt idx="31">
                  <c:v>40.302291003073996</c:v>
                </c:pt>
                <c:pt idx="32">
                  <c:v>40.288217153913102</c:v>
                </c:pt>
                <c:pt idx="33">
                  <c:v>40.274326539597403</c:v>
                </c:pt>
                <c:pt idx="34">
                  <c:v>40.260617812849098</c:v>
                </c:pt>
                <c:pt idx="35">
                  <c:v>40.2470896000385</c:v>
                </c:pt>
                <c:pt idx="36">
                  <c:v>40.233740592119503</c:v>
                </c:pt>
                <c:pt idx="37">
                  <c:v>40.220569433929697</c:v>
                </c:pt>
                <c:pt idx="38">
                  <c:v>40.207574726700997</c:v>
                </c:pt>
                <c:pt idx="39">
                  <c:v>40.1947550487683</c:v>
                </c:pt>
                <c:pt idx="40">
                  <c:v>40.182108954795901</c:v>
                </c:pt>
                <c:pt idx="41">
                  <c:v>40.169634981218799</c:v>
                </c:pt>
                <c:pt idx="42">
                  <c:v>40.1573317120898</c:v>
                </c:pt>
                <c:pt idx="43">
                  <c:v>40.145197694507203</c:v>
                </c:pt>
                <c:pt idx="44">
                  <c:v>40.133231446341199</c:v>
                </c:pt>
                <c:pt idx="45">
                  <c:v>40.1214314696036</c:v>
                </c:pt>
                <c:pt idx="46">
                  <c:v>40.109796250156698</c:v>
                </c:pt>
                <c:pt idx="47">
                  <c:v>40.098324262490401</c:v>
                </c:pt>
                <c:pt idx="48">
                  <c:v>40.087014012612798</c:v>
                </c:pt>
                <c:pt idx="49">
                  <c:v>40.075863980579101</c:v>
                </c:pt>
                <c:pt idx="50">
                  <c:v>40.064872629105601</c:v>
                </c:pt>
                <c:pt idx="51">
                  <c:v>40.054038411434099</c:v>
                </c:pt>
                <c:pt idx="52">
                  <c:v>40.043359771432002</c:v>
                </c:pt>
                <c:pt idx="53">
                  <c:v>40.0328351508333</c:v>
                </c:pt>
                <c:pt idx="54">
                  <c:v>40.022462996769697</c:v>
                </c:pt>
                <c:pt idx="55">
                  <c:v>40.012241758858998</c:v>
                </c:pt>
                <c:pt idx="56">
                  <c:v>40.002169869763698</c:v>
                </c:pt>
                <c:pt idx="57">
                  <c:v>39.9922457589023</c:v>
                </c:pt>
                <c:pt idx="58">
                  <c:v>39.982467852549298</c:v>
                </c:pt>
                <c:pt idx="59">
                  <c:v>39.972834575716803</c:v>
                </c:pt>
                <c:pt idx="60">
                  <c:v>39.963344361663701</c:v>
                </c:pt>
                <c:pt idx="61">
                  <c:v>39.953995638856398</c:v>
                </c:pt>
                <c:pt idx="62">
                  <c:v>39.944786835061699</c:v>
                </c:pt>
                <c:pt idx="63">
                  <c:v>39.935716379524102</c:v>
                </c:pt>
                <c:pt idx="64">
                  <c:v>39.926782703969401</c:v>
                </c:pt>
                <c:pt idx="65">
                  <c:v>39.917984243712198</c:v>
                </c:pt>
                <c:pt idx="66">
                  <c:v>39.909319437070998</c:v>
                </c:pt>
                <c:pt idx="67">
                  <c:v>39.900786712631103</c:v>
                </c:pt>
                <c:pt idx="68">
                  <c:v>39.892384509434898</c:v>
                </c:pt>
                <c:pt idx="69">
                  <c:v>39.8841112747971</c:v>
                </c:pt>
                <c:pt idx="70">
                  <c:v>39.875965463089997</c:v>
                </c:pt>
                <c:pt idx="71">
                  <c:v>39.867945537032</c:v>
                </c:pt>
                <c:pt idx="72">
                  <c:v>39.860049969058601</c:v>
                </c:pt>
                <c:pt idx="73">
                  <c:v>39.852277239743003</c:v>
                </c:pt>
                <c:pt idx="74">
                  <c:v>39.844625804347501</c:v>
                </c:pt>
                <c:pt idx="75">
                  <c:v>39.837094136165199</c:v>
                </c:pt>
                <c:pt idx="76">
                  <c:v>39.829680723797097</c:v>
                </c:pt>
                <c:pt idx="77">
                  <c:v>39.822384064496802</c:v>
                </c:pt>
                <c:pt idx="78">
                  <c:v>39.815202664900703</c:v>
                </c:pt>
                <c:pt idx="79">
                  <c:v>39.808135041786898</c:v>
                </c:pt>
                <c:pt idx="80">
                  <c:v>39.801179721958398</c:v>
                </c:pt>
                <c:pt idx="81">
                  <c:v>39.794335226898198</c:v>
                </c:pt>
                <c:pt idx="82">
                  <c:v>39.787600090740803</c:v>
                </c:pt>
                <c:pt idx="83">
                  <c:v>39.780972861504999</c:v>
                </c:pt>
                <c:pt idx="84">
                  <c:v>39.774452097328499</c:v>
                </c:pt>
                <c:pt idx="85">
                  <c:v>39.768036366873702</c:v>
                </c:pt>
                <c:pt idx="86">
                  <c:v>39.7617242497383</c:v>
                </c:pt>
                <c:pt idx="87">
                  <c:v>39.7555143366775</c:v>
                </c:pt>
                <c:pt idx="88">
                  <c:v>39.749405224134797</c:v>
                </c:pt>
                <c:pt idx="89">
                  <c:v>39.743395520063501</c:v>
                </c:pt>
                <c:pt idx="90">
                  <c:v>39.737483845504997</c:v>
                </c:pt>
                <c:pt idx="91">
                  <c:v>39.731668832965802</c:v>
                </c:pt>
                <c:pt idx="92">
                  <c:v>39.725949126659202</c:v>
                </c:pt>
                <c:pt idx="93">
                  <c:v>39.720323382741803</c:v>
                </c:pt>
                <c:pt idx="94">
                  <c:v>39.714790269507503</c:v>
                </c:pt>
                <c:pt idx="95">
                  <c:v>39.709348465131797</c:v>
                </c:pt>
                <c:pt idx="96">
                  <c:v>39.703996659753301</c:v>
                </c:pt>
                <c:pt idx="97">
                  <c:v>39.698733556700297</c:v>
                </c:pt>
                <c:pt idx="98">
                  <c:v>39.693557871638198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740-43AA-8FCD-069D39854C90}"/>
            </c:ext>
          </c:extLst>
        </c:ser>
        <c:ser>
          <c:idx val="2"/>
          <c:order val="2"/>
          <c:tx>
            <c:strRef>
              <c:f>'wt thdp SHDO (tau1)'!$D$2</c:f>
              <c:strCache>
                <c:ptCount val="1"/>
                <c:pt idx="0">
                  <c:v>20%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(tau1)'!$D$3:$D$101</c:f>
              <c:numCache>
                <c:formatCode>General</c:formatCode>
                <c:ptCount val="99"/>
                <c:pt idx="0">
                  <c:v>40.814590085355498</c:v>
                </c:pt>
                <c:pt idx="1">
                  <c:v>40.7734291297513</c:v>
                </c:pt>
                <c:pt idx="2">
                  <c:v>40.732490388916801</c:v>
                </c:pt>
                <c:pt idx="3">
                  <c:v>40.691822682575399</c:v>
                </c:pt>
                <c:pt idx="4">
                  <c:v>40.651403211517199</c:v>
                </c:pt>
                <c:pt idx="5">
                  <c:v>40.611238311716797</c:v>
                </c:pt>
                <c:pt idx="6">
                  <c:v>40.571332909144502</c:v>
                </c:pt>
                <c:pt idx="7">
                  <c:v>40.531691170836702</c:v>
                </c:pt>
                <c:pt idx="8">
                  <c:v>40.4923176517147</c:v>
                </c:pt>
                <c:pt idx="9">
                  <c:v>40.453216583080298</c:v>
                </c:pt>
                <c:pt idx="10">
                  <c:v>40.414392454323497</c:v>
                </c:pt>
                <c:pt idx="11">
                  <c:v>40.3758491812141</c:v>
                </c:pt>
                <c:pt idx="12">
                  <c:v>40.337590990217898</c:v>
                </c:pt>
                <c:pt idx="13">
                  <c:v>40.299622166077597</c:v>
                </c:pt>
                <c:pt idx="14">
                  <c:v>40.261946294310697</c:v>
                </c:pt>
                <c:pt idx="15">
                  <c:v>40.2245673766229</c:v>
                </c:pt>
                <c:pt idx="16">
                  <c:v>40.1874890899918</c:v>
                </c:pt>
                <c:pt idx="17">
                  <c:v>40.150715076700401</c:v>
                </c:pt>
                <c:pt idx="18">
                  <c:v>40.114249052232999</c:v>
                </c:pt>
                <c:pt idx="19">
                  <c:v>40.078094295812797</c:v>
                </c:pt>
                <c:pt idx="20">
                  <c:v>40.042254333614203</c:v>
                </c:pt>
                <c:pt idx="21">
                  <c:v>40.006732358085799</c:v>
                </c:pt>
                <c:pt idx="22">
                  <c:v>39.971531452469101</c:v>
                </c:pt>
                <c:pt idx="23">
                  <c:v>39.936654781366101</c:v>
                </c:pt>
                <c:pt idx="24">
                  <c:v>39.902105415106703</c:v>
                </c:pt>
                <c:pt idx="25">
                  <c:v>39.867886229234102</c:v>
                </c:pt>
                <c:pt idx="26">
                  <c:v>39.833999882140702</c:v>
                </c:pt>
                <c:pt idx="27">
                  <c:v>39.800448884117898</c:v>
                </c:pt>
                <c:pt idx="28">
                  <c:v>39.767235536498397</c:v>
                </c:pt>
                <c:pt idx="29">
                  <c:v>39.734362118007901</c:v>
                </c:pt>
                <c:pt idx="30">
                  <c:v>39.701831008972803</c:v>
                </c:pt>
                <c:pt idx="31">
                  <c:v>39.669644275914699</c:v>
                </c:pt>
                <c:pt idx="32">
                  <c:v>39.637803836943696</c:v>
                </c:pt>
                <c:pt idx="33">
                  <c:v>39.606311484873899</c:v>
                </c:pt>
                <c:pt idx="34">
                  <c:v>39.575168923914198</c:v>
                </c:pt>
                <c:pt idx="35">
                  <c:v>39.544377684212797</c:v>
                </c:pt>
                <c:pt idx="36">
                  <c:v>39.513939146152097</c:v>
                </c:pt>
                <c:pt idx="37">
                  <c:v>39.4838545518191</c:v>
                </c:pt>
                <c:pt idx="38">
                  <c:v>39.454125043834402</c:v>
                </c:pt>
                <c:pt idx="39">
                  <c:v>39.424751594142798</c:v>
                </c:pt>
                <c:pt idx="40">
                  <c:v>39.395735018804999</c:v>
                </c:pt>
                <c:pt idx="41">
                  <c:v>39.367075990853898</c:v>
                </c:pt>
                <c:pt idx="42">
                  <c:v>39.3387750849177</c:v>
                </c:pt>
                <c:pt idx="43">
                  <c:v>39.310832718457497</c:v>
                </c:pt>
                <c:pt idx="44">
                  <c:v>39.283249140434002</c:v>
                </c:pt>
                <c:pt idx="45">
                  <c:v>39.256024453899599</c:v>
                </c:pt>
                <c:pt idx="46">
                  <c:v>39.229158700449403</c:v>
                </c:pt>
                <c:pt idx="47">
                  <c:v>39.202651742074401</c:v>
                </c:pt>
                <c:pt idx="48">
                  <c:v>39.176503276556303</c:v>
                </c:pt>
                <c:pt idx="49">
                  <c:v>39.150712850163401</c:v>
                </c:pt>
                <c:pt idx="50">
                  <c:v>39.125279856289502</c:v>
                </c:pt>
                <c:pt idx="51">
                  <c:v>39.100203551160497</c:v>
                </c:pt>
                <c:pt idx="52">
                  <c:v>39.075483162483998</c:v>
                </c:pt>
                <c:pt idx="53">
                  <c:v>39.051117748514102</c:v>
                </c:pt>
                <c:pt idx="54">
                  <c:v>39.027106230526499</c:v>
                </c:pt>
                <c:pt idx="55">
                  <c:v>39.0034474128216</c:v>
                </c:pt>
                <c:pt idx="56">
                  <c:v>38.980139987905197</c:v>
                </c:pt>
                <c:pt idx="57">
                  <c:v>38.9571825290611</c:v>
                </c:pt>
                <c:pt idx="58">
                  <c:v>38.9345734264746</c:v>
                </c:pt>
                <c:pt idx="59">
                  <c:v>38.912310988771402</c:v>
                </c:pt>
                <c:pt idx="60">
                  <c:v>38.890393424176501</c:v>
                </c:pt>
                <c:pt idx="61">
                  <c:v>38.868818836075803</c:v>
                </c:pt>
                <c:pt idx="62">
                  <c:v>38.847585227430699</c:v>
                </c:pt>
                <c:pt idx="63">
                  <c:v>38.826690497783602</c:v>
                </c:pt>
                <c:pt idx="64">
                  <c:v>38.806132414230198</c:v>
                </c:pt>
                <c:pt idx="65">
                  <c:v>38.785908665377697</c:v>
                </c:pt>
                <c:pt idx="66">
                  <c:v>38.766016852115399</c:v>
                </c:pt>
                <c:pt idx="67">
                  <c:v>38.7464544882287</c:v>
                </c:pt>
                <c:pt idx="68">
                  <c:v>38.727219004904498</c:v>
                </c:pt>
                <c:pt idx="69">
                  <c:v>38.708307749723403</c:v>
                </c:pt>
                <c:pt idx="70">
                  <c:v>38.689717970648097</c:v>
                </c:pt>
                <c:pt idx="71">
                  <c:v>38.671446853102204</c:v>
                </c:pt>
                <c:pt idx="72">
                  <c:v>38.653491514931098</c:v>
                </c:pt>
                <c:pt idx="73">
                  <c:v>38.635849009258301</c:v>
                </c:pt>
                <c:pt idx="74">
                  <c:v>38.618516329559696</c:v>
                </c:pt>
                <c:pt idx="75">
                  <c:v>38.601490405613703</c:v>
                </c:pt>
                <c:pt idx="76">
                  <c:v>38.584768080964999</c:v>
                </c:pt>
                <c:pt idx="77">
                  <c:v>38.568346163812897</c:v>
                </c:pt>
                <c:pt idx="78">
                  <c:v>38.552221416874303</c:v>
                </c:pt>
                <c:pt idx="79">
                  <c:v>38.536390560048702</c:v>
                </c:pt>
                <c:pt idx="80">
                  <c:v>38.520850275577899</c:v>
                </c:pt>
                <c:pt idx="81">
                  <c:v>38.5055972013866</c:v>
                </c:pt>
                <c:pt idx="82">
                  <c:v>38.490627907290303</c:v>
                </c:pt>
                <c:pt idx="83">
                  <c:v>38.475938951133699</c:v>
                </c:pt>
                <c:pt idx="84">
                  <c:v>38.461526865387398</c:v>
                </c:pt>
                <c:pt idx="85">
                  <c:v>38.447388159755</c:v>
                </c:pt>
                <c:pt idx="86">
                  <c:v>38.4335193259843</c:v>
                </c:pt>
                <c:pt idx="87">
                  <c:v>38.419916829682997</c:v>
                </c:pt>
                <c:pt idx="88">
                  <c:v>38.406577089668403</c:v>
                </c:pt>
                <c:pt idx="89">
                  <c:v>38.393496531050801</c:v>
                </c:pt>
                <c:pt idx="90">
                  <c:v>38.380671571058798</c:v>
                </c:pt>
                <c:pt idx="91">
                  <c:v>38.368098621589503</c:v>
                </c:pt>
                <c:pt idx="92">
                  <c:v>38.355774093383097</c:v>
                </c:pt>
                <c:pt idx="93">
                  <c:v>38.343694387454299</c:v>
                </c:pt>
                <c:pt idx="94">
                  <c:v>38.331855879670101</c:v>
                </c:pt>
                <c:pt idx="95">
                  <c:v>38.320254965586699</c:v>
                </c:pt>
                <c:pt idx="96">
                  <c:v>38.308888047466702</c:v>
                </c:pt>
                <c:pt idx="97">
                  <c:v>38.297751536631097</c:v>
                </c:pt>
                <c:pt idx="98">
                  <c:v>38.2868418568357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740-43AA-8FCD-069D39854C90}"/>
            </c:ext>
          </c:extLst>
        </c:ser>
        <c:ser>
          <c:idx val="3"/>
          <c:order val="3"/>
          <c:tx>
            <c:strRef>
              <c:f>'wt thdp SHDO (tau1)'!$E$2</c:f>
              <c:strCache>
                <c:ptCount val="1"/>
                <c:pt idx="0">
                  <c:v>30%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77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(tau1)'!$E$3:$E$101</c:f>
              <c:numCache>
                <c:formatCode>General</c:formatCode>
                <c:ptCount val="99"/>
                <c:pt idx="0">
                  <c:v>40.793203042959099</c:v>
                </c:pt>
                <c:pt idx="1">
                  <c:v>40.730465447984102</c:v>
                </c:pt>
                <c:pt idx="2">
                  <c:v>40.667808220345002</c:v>
                </c:pt>
                <c:pt idx="3">
                  <c:v>40.605228191024999</c:v>
                </c:pt>
                <c:pt idx="4">
                  <c:v>40.542735045467502</c:v>
                </c:pt>
                <c:pt idx="5">
                  <c:v>40.480338705509403</c:v>
                </c:pt>
                <c:pt idx="6">
                  <c:v>40.418049542229298</c:v>
                </c:pt>
                <c:pt idx="7">
                  <c:v>40.355878129564097</c:v>
                </c:pt>
                <c:pt idx="8">
                  <c:v>40.293835037170702</c:v>
                </c:pt>
                <c:pt idx="9">
                  <c:v>40.231932128588298</c:v>
                </c:pt>
                <c:pt idx="10">
                  <c:v>40.170180262468001</c:v>
                </c:pt>
                <c:pt idx="11">
                  <c:v>40.108590634513497</c:v>
                </c:pt>
                <c:pt idx="12">
                  <c:v>40.047174910459098</c:v>
                </c:pt>
                <c:pt idx="13">
                  <c:v>39.985944915386497</c:v>
                </c:pt>
                <c:pt idx="14">
                  <c:v>39.924912719012298</c:v>
                </c:pt>
                <c:pt idx="15">
                  <c:v>39.864090553936499</c:v>
                </c:pt>
                <c:pt idx="16">
                  <c:v>39.803490834251001</c:v>
                </c:pt>
                <c:pt idx="17">
                  <c:v>39.743126157662701</c:v>
                </c:pt>
                <c:pt idx="18">
                  <c:v>39.683009328730797</c:v>
                </c:pt>
                <c:pt idx="19">
                  <c:v>39.623153286837997</c:v>
                </c:pt>
                <c:pt idx="20">
                  <c:v>39.563570991724703</c:v>
                </c:pt>
                <c:pt idx="21">
                  <c:v>39.504275698329302</c:v>
                </c:pt>
                <c:pt idx="22">
                  <c:v>39.445280843394301</c:v>
                </c:pt>
                <c:pt idx="23">
                  <c:v>39.386599696252098</c:v>
                </c:pt>
                <c:pt idx="24">
                  <c:v>39.3282457192945</c:v>
                </c:pt>
                <c:pt idx="25">
                  <c:v>39.2702325517918</c:v>
                </c:pt>
                <c:pt idx="26">
                  <c:v>39.212573756911603</c:v>
                </c:pt>
                <c:pt idx="27">
                  <c:v>39.155282872800001</c:v>
                </c:pt>
                <c:pt idx="28">
                  <c:v>39.098373581409</c:v>
                </c:pt>
                <c:pt idx="29">
                  <c:v>39.041859550005398</c:v>
                </c:pt>
                <c:pt idx="30">
                  <c:v>38.985754235162197</c:v>
                </c:pt>
                <c:pt idx="31">
                  <c:v>38.930071175180402</c:v>
                </c:pt>
                <c:pt idx="32">
                  <c:v>38.874823888054401</c:v>
                </c:pt>
                <c:pt idx="33">
                  <c:v>38.8200256238596</c:v>
                </c:pt>
                <c:pt idx="34">
                  <c:v>38.765689557270399</c:v>
                </c:pt>
                <c:pt idx="35">
                  <c:v>38.711828802149398</c:v>
                </c:pt>
                <c:pt idx="36">
                  <c:v>38.658456203931401</c:v>
                </c:pt>
                <c:pt idx="37">
                  <c:v>38.605584335864997</c:v>
                </c:pt>
                <c:pt idx="38">
                  <c:v>38.553225689478197</c:v>
                </c:pt>
                <c:pt idx="39">
                  <c:v>38.501392580805799</c:v>
                </c:pt>
                <c:pt idx="40">
                  <c:v>38.450096887538898</c:v>
                </c:pt>
                <c:pt idx="41">
                  <c:v>38.399350115541303</c:v>
                </c:pt>
                <c:pt idx="42">
                  <c:v>38.349163587067302</c:v>
                </c:pt>
                <c:pt idx="43">
                  <c:v>38.2995483245709</c:v>
                </c:pt>
                <c:pt idx="44">
                  <c:v>38.250514859582097</c:v>
                </c:pt>
                <c:pt idx="45">
                  <c:v>38.202073310397601</c:v>
                </c:pt>
                <c:pt idx="46">
                  <c:v>38.154233458367699</c:v>
                </c:pt>
                <c:pt idx="47">
                  <c:v>38.107004674392599</c:v>
                </c:pt>
                <c:pt idx="48">
                  <c:v>38.060395802606898</c:v>
                </c:pt>
                <c:pt idx="49">
                  <c:v>38.014415210908702</c:v>
                </c:pt>
                <c:pt idx="50">
                  <c:v>37.9690708038259</c:v>
                </c:pt>
                <c:pt idx="51">
                  <c:v>37.9243699801074</c:v>
                </c:pt>
                <c:pt idx="52">
                  <c:v>37.880319615857601</c:v>
                </c:pt>
                <c:pt idx="53">
                  <c:v>37.836926043258202</c:v>
                </c:pt>
                <c:pt idx="54">
                  <c:v>37.794195031414397</c:v>
                </c:pt>
                <c:pt idx="55">
                  <c:v>37.752131775778501</c:v>
                </c:pt>
                <c:pt idx="56">
                  <c:v>37.710740982454901</c:v>
                </c:pt>
                <c:pt idx="57">
                  <c:v>37.670026750345698</c:v>
                </c:pt>
                <c:pt idx="58">
                  <c:v>37.629992551889401</c:v>
                </c:pt>
                <c:pt idx="59">
                  <c:v>37.590641252800403</c:v>
                </c:pt>
                <c:pt idx="60">
                  <c:v>37.551975281769401</c:v>
                </c:pt>
                <c:pt idx="61">
                  <c:v>37.513996413210997</c:v>
                </c:pt>
                <c:pt idx="62">
                  <c:v>37.476705771404298</c:v>
                </c:pt>
                <c:pt idx="63">
                  <c:v>37.440103870372504</c:v>
                </c:pt>
                <c:pt idx="64">
                  <c:v>37.404190814449798</c:v>
                </c:pt>
                <c:pt idx="65">
                  <c:v>37.368966080535998</c:v>
                </c:pt>
                <c:pt idx="66">
                  <c:v>37.334428544392303</c:v>
                </c:pt>
                <c:pt idx="67">
                  <c:v>37.300576589212397</c:v>
                </c:pt>
                <c:pt idx="68">
                  <c:v>37.2674080412758</c:v>
                </c:pt>
                <c:pt idx="69">
                  <c:v>37.234920139601499</c:v>
                </c:pt>
                <c:pt idx="70">
                  <c:v>37.2031096637659</c:v>
                </c:pt>
                <c:pt idx="71">
                  <c:v>37.171972947425203</c:v>
                </c:pt>
                <c:pt idx="72">
                  <c:v>37.141505763438303</c:v>
                </c:pt>
                <c:pt idx="73">
                  <c:v>37.1117034228335</c:v>
                </c:pt>
                <c:pt idx="74">
                  <c:v>37.082560876772803</c:v>
                </c:pt>
                <c:pt idx="75">
                  <c:v>37.054072576055603</c:v>
                </c:pt>
                <c:pt idx="76">
                  <c:v>37.026232539145603</c:v>
                </c:pt>
                <c:pt idx="77">
                  <c:v>36.999034483603999</c:v>
                </c:pt>
                <c:pt idx="78">
                  <c:v>36.9724717132557</c:v>
                </c:pt>
                <c:pt idx="79">
                  <c:v>36.9465371465649</c:v>
                </c:pt>
                <c:pt idx="80">
                  <c:v>36.921223435596097</c:v>
                </c:pt>
                <c:pt idx="81">
                  <c:v>36.896522919043498</c:v>
                </c:pt>
                <c:pt idx="82">
                  <c:v>36.872427609790797</c:v>
                </c:pt>
                <c:pt idx="83">
                  <c:v>36.848929293202303</c:v>
                </c:pt>
                <c:pt idx="84">
                  <c:v>36.826019535160498</c:v>
                </c:pt>
                <c:pt idx="85">
                  <c:v>36.803689625623498</c:v>
                </c:pt>
                <c:pt idx="86">
                  <c:v>36.781930622747602</c:v>
                </c:pt>
                <c:pt idx="87">
                  <c:v>36.760733473263301</c:v>
                </c:pt>
                <c:pt idx="88">
                  <c:v>36.740088976684397</c:v>
                </c:pt>
                <c:pt idx="89">
                  <c:v>36.719987745810499</c:v>
                </c:pt>
                <c:pt idx="90">
                  <c:v>36.700420256326503</c:v>
                </c:pt>
                <c:pt idx="91">
                  <c:v>36.681376920595298</c:v>
                </c:pt>
                <c:pt idx="92">
                  <c:v>36.6628480599352</c:v>
                </c:pt>
                <c:pt idx="93">
                  <c:v>36.644823908537198</c:v>
                </c:pt>
                <c:pt idx="94">
                  <c:v>36.627294642982498</c:v>
                </c:pt>
                <c:pt idx="95">
                  <c:v>36.610250420926</c:v>
                </c:pt>
                <c:pt idx="96">
                  <c:v>36.593681374919697</c:v>
                </c:pt>
                <c:pt idx="97">
                  <c:v>36.577577628464397</c:v>
                </c:pt>
                <c:pt idx="98">
                  <c:v>36.561929312939803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740-43AA-8FCD-069D39854C90}"/>
            </c:ext>
          </c:extLst>
        </c:ser>
        <c:ser>
          <c:idx val="4"/>
          <c:order val="4"/>
          <c:tx>
            <c:strRef>
              <c:f>'wt thdp SHDO (tau1)'!$F$2</c:f>
              <c:strCache>
                <c:ptCount val="1"/>
                <c:pt idx="0">
                  <c:v>40%</c:v>
                </c:pt>
              </c:strCache>
            </c:strRef>
          </c:tx>
          <c:spPr>
            <a:ln w="19050" cap="rnd" cmpd="sng" algn="ctr">
              <a:solidFill>
                <a:schemeClr val="accent1">
                  <a:tint val="89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</c:numRef>
          </c:xVal>
          <c:yVal>
            <c:numRef>
              <c:f>'wt thdp SHDO (tau1)'!$F$3:$F$101</c:f>
              <c:numCache>
                <c:formatCode>General</c:formatCode>
                <c:ptCount val="99"/>
                <c:pt idx="0">
                  <c:v>40.771308650330397</c:v>
                </c:pt>
                <c:pt idx="1">
                  <c:v>40.6863067758566</c:v>
                </c:pt>
                <c:pt idx="2">
                  <c:v>40.600954385528802</c:v>
                </c:pt>
                <c:pt idx="3">
                  <c:v>40.515266795559498</c:v>
                </c:pt>
                <c:pt idx="4">
                  <c:v>40.429251856799297</c:v>
                </c:pt>
                <c:pt idx="5">
                  <c:v>40.3429183809873</c:v>
                </c:pt>
                <c:pt idx="6">
                  <c:v>40.256275621300802</c:v>
                </c:pt>
                <c:pt idx="7">
                  <c:v>40.169334267311697</c:v>
                </c:pt>
                <c:pt idx="8">
                  <c:v>40.082105732389898</c:v>
                </c:pt>
                <c:pt idx="9">
                  <c:v>39.994601656768097</c:v>
                </c:pt>
                <c:pt idx="10">
                  <c:v>39.9068352117106</c:v>
                </c:pt>
                <c:pt idx="11">
                  <c:v>39.818820143939398</c:v>
                </c:pt>
                <c:pt idx="12">
                  <c:v>39.730571708871203</c:v>
                </c:pt>
                <c:pt idx="13">
                  <c:v>39.642105918364202</c:v>
                </c:pt>
                <c:pt idx="14">
                  <c:v>39.553440243189002</c:v>
                </c:pt>
                <c:pt idx="15">
                  <c:v>39.4645924631497</c:v>
                </c:pt>
                <c:pt idx="16">
                  <c:v>39.375582001931903</c:v>
                </c:pt>
                <c:pt idx="17">
                  <c:v>39.286429998845797</c:v>
                </c:pt>
                <c:pt idx="18">
                  <c:v>39.197159038833199</c:v>
                </c:pt>
                <c:pt idx="19">
                  <c:v>39.107792485093398</c:v>
                </c:pt>
                <c:pt idx="20">
                  <c:v>39.0183550576808</c:v>
                </c:pt>
                <c:pt idx="21">
                  <c:v>38.928873021560698</c:v>
                </c:pt>
                <c:pt idx="22">
                  <c:v>38.839374095015899</c:v>
                </c:pt>
                <c:pt idx="23">
                  <c:v>38.749887445771598</c:v>
                </c:pt>
                <c:pt idx="24">
                  <c:v>38.660443717397399</c:v>
                </c:pt>
                <c:pt idx="25">
                  <c:v>38.571075066958002</c:v>
                </c:pt>
                <c:pt idx="26">
                  <c:v>38.481815188917601</c:v>
                </c:pt>
                <c:pt idx="27">
                  <c:v>38.392699265405298</c:v>
                </c:pt>
                <c:pt idx="28">
                  <c:v>38.303763905573099</c:v>
                </c:pt>
                <c:pt idx="29">
                  <c:v>38.215047334285401</c:v>
                </c:pt>
                <c:pt idx="30">
                  <c:v>38.126589114297303</c:v>
                </c:pt>
                <c:pt idx="31">
                  <c:v>38.0384301592076</c:v>
                </c:pt>
                <c:pt idx="32">
                  <c:v>37.950612959187502</c:v>
                </c:pt>
                <c:pt idx="33">
                  <c:v>37.863181018706797</c:v>
                </c:pt>
                <c:pt idx="34">
                  <c:v>37.7761791050848</c:v>
                </c:pt>
                <c:pt idx="35">
                  <c:v>37.689653347241702</c:v>
                </c:pt>
                <c:pt idx="36">
                  <c:v>37.603650428384903</c:v>
                </c:pt>
                <c:pt idx="37">
                  <c:v>37.518218149462399</c:v>
                </c:pt>
                <c:pt idx="38">
                  <c:v>37.433405241331002</c:v>
                </c:pt>
                <c:pt idx="39">
                  <c:v>37.3492604585959</c:v>
                </c:pt>
                <c:pt idx="40">
                  <c:v>37.265833410064403</c:v>
                </c:pt>
                <c:pt idx="41">
                  <c:v>37.183173972645498</c:v>
                </c:pt>
                <c:pt idx="42">
                  <c:v>37.101331536284597</c:v>
                </c:pt>
                <c:pt idx="43">
                  <c:v>37.0203558966085</c:v>
                </c:pt>
                <c:pt idx="44">
                  <c:v>36.940296266015899</c:v>
                </c:pt>
                <c:pt idx="45">
                  <c:v>36.861200957302998</c:v>
                </c:pt>
                <c:pt idx="46">
                  <c:v>36.783117995204996</c:v>
                </c:pt>
                <c:pt idx="47">
                  <c:v>36.706093965626202</c:v>
                </c:pt>
                <c:pt idx="48">
                  <c:v>36.630174145937502</c:v>
                </c:pt>
                <c:pt idx="49">
                  <c:v>36.555402684878501</c:v>
                </c:pt>
                <c:pt idx="50">
                  <c:v>36.481821592208298</c:v>
                </c:pt>
                <c:pt idx="51">
                  <c:v>36.409471075153398</c:v>
                </c:pt>
                <c:pt idx="52">
                  <c:v>36.338389388716102</c:v>
                </c:pt>
                <c:pt idx="53">
                  <c:v>36.268612169240697</c:v>
                </c:pt>
                <c:pt idx="54">
                  <c:v>36.200172689253201</c:v>
                </c:pt>
                <c:pt idx="55">
                  <c:v>36.133101610018599</c:v>
                </c:pt>
                <c:pt idx="56">
                  <c:v>36.0674267075537</c:v>
                </c:pt>
                <c:pt idx="57">
                  <c:v>36.003172843499001</c:v>
                </c:pt>
                <c:pt idx="58">
                  <c:v>35.940361883235497</c:v>
                </c:pt>
                <c:pt idx="59">
                  <c:v>35.879012660878203</c:v>
                </c:pt>
                <c:pt idx="60">
                  <c:v>35.819140799316301</c:v>
                </c:pt>
                <c:pt idx="61">
                  <c:v>35.760758866841698</c:v>
                </c:pt>
                <c:pt idx="62">
                  <c:v>35.703876134143897</c:v>
                </c:pt>
                <c:pt idx="63">
                  <c:v>35.648498868641497</c:v>
                </c:pt>
                <c:pt idx="64">
                  <c:v>35.594630128734003</c:v>
                </c:pt>
                <c:pt idx="65">
                  <c:v>35.542269991304998</c:v>
                </c:pt>
                <c:pt idx="66">
                  <c:v>35.491415579227898</c:v>
                </c:pt>
                <c:pt idx="67">
                  <c:v>35.442061074504103</c:v>
                </c:pt>
                <c:pt idx="68">
                  <c:v>35.394198050852403</c:v>
                </c:pt>
                <c:pt idx="69">
                  <c:v>35.347815283990897</c:v>
                </c:pt>
                <c:pt idx="70">
                  <c:v>35.302899245960504</c:v>
                </c:pt>
                <c:pt idx="71">
                  <c:v>35.2594339126736</c:v>
                </c:pt>
                <c:pt idx="72">
                  <c:v>35.2174011971589</c:v>
                </c:pt>
                <c:pt idx="73">
                  <c:v>35.176780924344897</c:v>
                </c:pt>
                <c:pt idx="74">
                  <c:v>35.137551077388501</c:v>
                </c:pt>
                <c:pt idx="75">
                  <c:v>35.0996879853491</c:v>
                </c:pt>
                <c:pt idx="76">
                  <c:v>35.063166383811101</c:v>
                </c:pt>
                <c:pt idx="77">
                  <c:v>35.027959744443201</c:v>
                </c:pt>
                <c:pt idx="78">
                  <c:v>34.994040263287701</c:v>
                </c:pt>
                <c:pt idx="79">
                  <c:v>34.961379192304001</c:v>
                </c:pt>
                <c:pt idx="80">
                  <c:v>34.929946817810198</c:v>
                </c:pt>
                <c:pt idx="81">
                  <c:v>34.899712690749801</c:v>
                </c:pt>
                <c:pt idx="82">
                  <c:v>34.870645876092397</c:v>
                </c:pt>
                <c:pt idx="83">
                  <c:v>34.842714914221702</c:v>
                </c:pt>
                <c:pt idx="84">
                  <c:v>34.8158880428145</c:v>
                </c:pt>
                <c:pt idx="85">
                  <c:v>34.7901333100248</c:v>
                </c:pt>
                <c:pt idx="86">
                  <c:v>34.765418668803598</c:v>
                </c:pt>
                <c:pt idx="87">
                  <c:v>34.7417120754046</c:v>
                </c:pt>
                <c:pt idx="88">
                  <c:v>34.718981618517702</c:v>
                </c:pt>
                <c:pt idx="89">
                  <c:v>34.6971955933735</c:v>
                </c:pt>
                <c:pt idx="90">
                  <c:v>34.676322532294897</c:v>
                </c:pt>
                <c:pt idx="91">
                  <c:v>34.656331374946397</c:v>
                </c:pt>
                <c:pt idx="92">
                  <c:v>34.637191459167497</c:v>
                </c:pt>
                <c:pt idx="93">
                  <c:v>34.618872561061302</c:v>
                </c:pt>
                <c:pt idx="94">
                  <c:v>34.601345061233403</c:v>
                </c:pt>
                <c:pt idx="95">
                  <c:v>34.5845798466651</c:v>
                </c:pt>
                <c:pt idx="96">
                  <c:v>34.568548422504797</c:v>
                </c:pt>
                <c:pt idx="97">
                  <c:v>34.553222953988303</c:v>
                </c:pt>
                <c:pt idx="98">
                  <c:v>34.538576268039897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C740-43AA-8FCD-069D39854C90}"/>
            </c:ext>
          </c:extLst>
        </c:ser>
        <c:ser>
          <c:idx val="5"/>
          <c:order val="5"/>
          <c:tx>
            <c:strRef>
              <c:f>'wt thdp SHDO (tau1)'!$G$2</c:f>
              <c:strCache>
                <c:ptCount val="1"/>
                <c:pt idx="0">
                  <c:v>50%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SHDO (tau1)'!$G$3:$G$101</c:f>
              <c:numCache>
                <c:formatCode>General</c:formatCode>
                <c:ptCount val="99"/>
                <c:pt idx="0">
                  <c:v>40.748895061400098</c:v>
                </c:pt>
                <c:pt idx="1">
                  <c:v>40.640868530475402</c:v>
                </c:pt>
                <c:pt idx="2">
                  <c:v>40.531775341636703</c:v>
                </c:pt>
                <c:pt idx="3">
                  <c:v>40.421645124996502</c:v>
                </c:pt>
                <c:pt idx="4">
                  <c:v>40.310466149301099</c:v>
                </c:pt>
                <c:pt idx="5">
                  <c:v>40.198226863620398</c:v>
                </c:pt>
                <c:pt idx="6">
                  <c:v>40.084916371937098</c:v>
                </c:pt>
                <c:pt idx="7">
                  <c:v>39.970525710307498</c:v>
                </c:pt>
                <c:pt idx="8">
                  <c:v>39.855045619867603</c:v>
                </c:pt>
                <c:pt idx="9">
                  <c:v>39.738469744841098</c:v>
                </c:pt>
                <c:pt idx="10">
                  <c:v>39.620792396161498</c:v>
                </c:pt>
                <c:pt idx="11">
                  <c:v>39.5020095740947</c:v>
                </c:pt>
                <c:pt idx="12">
                  <c:v>39.382119704014301</c:v>
                </c:pt>
                <c:pt idx="13">
                  <c:v>39.261122301207401</c:v>
                </c:pt>
                <c:pt idx="14">
                  <c:v>39.139020415984703</c:v>
                </c:pt>
                <c:pt idx="15">
                  <c:v>39.015819283870101</c:v>
                </c:pt>
                <c:pt idx="16">
                  <c:v>38.891527655869403</c:v>
                </c:pt>
                <c:pt idx="17">
                  <c:v>38.7661578831177</c:v>
                </c:pt>
                <c:pt idx="18">
                  <c:v>38.6397261321058</c:v>
                </c:pt>
                <c:pt idx="19">
                  <c:v>38.5122527716942</c:v>
                </c:pt>
                <c:pt idx="20">
                  <c:v>38.383763512560201</c:v>
                </c:pt>
                <c:pt idx="21">
                  <c:v>38.254289088279002</c:v>
                </c:pt>
                <c:pt idx="22">
                  <c:v>38.123866672866001</c:v>
                </c:pt>
                <c:pt idx="23">
                  <c:v>37.992539595070902</c:v>
                </c:pt>
                <c:pt idx="24">
                  <c:v>37.860358756258996</c:v>
                </c:pt>
                <c:pt idx="25">
                  <c:v>37.727382422494102</c:v>
                </c:pt>
                <c:pt idx="26">
                  <c:v>37.593677640331698</c:v>
                </c:pt>
                <c:pt idx="27">
                  <c:v>37.459320085369498</c:v>
                </c:pt>
                <c:pt idx="28">
                  <c:v>37.3243951270276</c:v>
                </c:pt>
                <c:pt idx="29">
                  <c:v>37.188998477461503</c:v>
                </c:pt>
                <c:pt idx="30">
                  <c:v>37.053235860598797</c:v>
                </c:pt>
                <c:pt idx="31">
                  <c:v>36.917224143370703</c:v>
                </c:pt>
                <c:pt idx="32">
                  <c:v>36.781090988477203</c:v>
                </c:pt>
                <c:pt idx="33">
                  <c:v>36.644975329390199</c:v>
                </c:pt>
                <c:pt idx="34">
                  <c:v>36.509026941211097</c:v>
                </c:pt>
                <c:pt idx="35">
                  <c:v>36.373406287618998</c:v>
                </c:pt>
                <c:pt idx="36">
                  <c:v>36.238283965316903</c:v>
                </c:pt>
                <c:pt idx="37">
                  <c:v>36.103839576489001</c:v>
                </c:pt>
                <c:pt idx="38">
                  <c:v>35.970261251503103</c:v>
                </c:pt>
                <c:pt idx="39">
                  <c:v>35.837743403717802</c:v>
                </c:pt>
                <c:pt idx="40">
                  <c:v>35.706486161297398</c:v>
                </c:pt>
                <c:pt idx="41">
                  <c:v>35.576692456165503</c:v>
                </c:pt>
                <c:pt idx="42">
                  <c:v>35.448566883347397</c:v>
                </c:pt>
                <c:pt idx="43">
                  <c:v>35.322312825921301</c:v>
                </c:pt>
                <c:pt idx="44">
                  <c:v>35.198130475430901</c:v>
                </c:pt>
                <c:pt idx="45">
                  <c:v>35.076214442520097</c:v>
                </c:pt>
                <c:pt idx="46">
                  <c:v>34.9567512326119</c:v>
                </c:pt>
                <c:pt idx="47">
                  <c:v>34.839917195010102</c:v>
                </c:pt>
                <c:pt idx="48">
                  <c:v>34.725876499120297</c:v>
                </c:pt>
                <c:pt idx="49">
                  <c:v>34.614779230630703</c:v>
                </c:pt>
                <c:pt idx="50">
                  <c:v>34.506759651287197</c:v>
                </c:pt>
                <c:pt idx="51">
                  <c:v>34.401935274000998</c:v>
                </c:pt>
                <c:pt idx="52">
                  <c:v>34.300405584354799</c:v>
                </c:pt>
                <c:pt idx="53">
                  <c:v>34.202251820378997</c:v>
                </c:pt>
                <c:pt idx="54">
                  <c:v>34.107536409866498</c:v>
                </c:pt>
                <c:pt idx="55">
                  <c:v>34.016303336502297</c:v>
                </c:pt>
                <c:pt idx="56">
                  <c:v>33.928578351760599</c:v>
                </c:pt>
                <c:pt idx="57">
                  <c:v>33.844369742303101</c:v>
                </c:pt>
                <c:pt idx="58">
                  <c:v>33.7636691815907</c:v>
                </c:pt>
                <c:pt idx="59">
                  <c:v>33.686452828780602</c:v>
                </c:pt>
                <c:pt idx="60">
                  <c:v>33.612682525466703</c:v>
                </c:pt>
                <c:pt idx="61">
                  <c:v>33.542307186040603</c:v>
                </c:pt>
                <c:pt idx="62">
                  <c:v>33.475264064674697</c:v>
                </c:pt>
                <c:pt idx="63">
                  <c:v>33.411480357768198</c:v>
                </c:pt>
                <c:pt idx="64">
                  <c:v>33.350874361222999</c:v>
                </c:pt>
                <c:pt idx="65">
                  <c:v>33.293357128151399</c:v>
                </c:pt>
                <c:pt idx="66">
                  <c:v>33.238833494355603</c:v>
                </c:pt>
                <c:pt idx="67">
                  <c:v>33.187203630309497</c:v>
                </c:pt>
                <c:pt idx="68">
                  <c:v>33.138363914202799</c:v>
                </c:pt>
                <c:pt idx="69">
                  <c:v>33.092208286444802</c:v>
                </c:pt>
                <c:pt idx="70">
                  <c:v>33.048628973634301</c:v>
                </c:pt>
                <c:pt idx="71">
                  <c:v>33.007517596935401</c:v>
                </c:pt>
                <c:pt idx="72">
                  <c:v>32.968765756004302</c:v>
                </c:pt>
                <c:pt idx="73">
                  <c:v>32.932265883058299</c:v>
                </c:pt>
                <c:pt idx="74">
                  <c:v>32.897911699085903</c:v>
                </c:pt>
                <c:pt idx="75">
                  <c:v>32.865598831135102</c:v>
                </c:pt>
                <c:pt idx="76">
                  <c:v>32.8352251550685</c:v>
                </c:pt>
                <c:pt idx="77">
                  <c:v>32.8066912078299</c:v>
                </c:pt>
                <c:pt idx="78">
                  <c:v>32.779900431454898</c:v>
                </c:pt>
                <c:pt idx="79">
                  <c:v>32.7547594179577</c:v>
                </c:pt>
                <c:pt idx="80">
                  <c:v>32.7311780707144</c:v>
                </c:pt>
                <c:pt idx="81">
                  <c:v>32.709069714105098</c:v>
                </c:pt>
                <c:pt idx="82">
                  <c:v>32.688351187616497</c:v>
                </c:pt>
                <c:pt idx="83">
                  <c:v>32.668942883298598</c:v>
                </c:pt>
                <c:pt idx="84">
                  <c:v>32.650768697368399</c:v>
                </c:pt>
                <c:pt idx="85">
                  <c:v>32.633756120436402</c:v>
                </c:pt>
                <c:pt idx="86">
                  <c:v>32.617836101719703</c:v>
                </c:pt>
                <c:pt idx="87">
                  <c:v>32.602942981794001</c:v>
                </c:pt>
                <c:pt idx="88">
                  <c:v>32.589014531848598</c:v>
                </c:pt>
                <c:pt idx="89">
                  <c:v>32.575991699126</c:v>
                </c:pt>
                <c:pt idx="90">
                  <c:v>32.563818624196699</c:v>
                </c:pt>
                <c:pt idx="91">
                  <c:v>32.552442519571002</c:v>
                </c:pt>
                <c:pt idx="92">
                  <c:v>32.541813470116097</c:v>
                </c:pt>
                <c:pt idx="93">
                  <c:v>32.531884450877698</c:v>
                </c:pt>
                <c:pt idx="94">
                  <c:v>32.522611099723903</c:v>
                </c:pt>
                <c:pt idx="95">
                  <c:v>32.513951621434799</c:v>
                </c:pt>
                <c:pt idx="96">
                  <c:v>32.505866732571</c:v>
                </c:pt>
                <c:pt idx="97">
                  <c:v>32.498319440792301</c:v>
                </c:pt>
                <c:pt idx="98">
                  <c:v>32.491275010019699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5-C740-43AA-8FCD-069D39854C90}"/>
            </c:ext>
          </c:extLst>
        </c:ser>
        <c:ser>
          <c:idx val="6"/>
          <c:order val="6"/>
          <c:tx>
            <c:strRef>
              <c:f>'wt thdp SHDO (tau1)'!$H$2</c:f>
              <c:strCache>
                <c:ptCount val="1"/>
                <c:pt idx="0">
                  <c:v>60%</c:v>
                </c:pt>
              </c:strCache>
              <c:extLst xmlns:c15="http://schemas.microsoft.com/office/drawing/2012/chart"/>
            </c:strRef>
          </c:tx>
          <c:spPr>
            <a:ln w="19050" cap="rnd" cmpd="sng" algn="ctr">
              <a:solidFill>
                <a:schemeClr val="accent1">
                  <a:shade val="88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'wt thdp SHDO (tau1)'!$A$3:$A$101</c:f>
              <c:numCache>
                <c:formatCode>0.00</c:formatCode>
                <c:ptCount val="99"/>
                <c:pt idx="0">
                  <c:v>0.06</c:v>
                </c:pt>
                <c:pt idx="1">
                  <c:v>0.09</c:v>
                </c:pt>
                <c:pt idx="2">
                  <c:v>0.12</c:v>
                </c:pt>
                <c:pt idx="3">
                  <c:v>0.15</c:v>
                </c:pt>
                <c:pt idx="4">
                  <c:v>0.18</c:v>
                </c:pt>
                <c:pt idx="5">
                  <c:v>0.21</c:v>
                </c:pt>
                <c:pt idx="6">
                  <c:v>0.24</c:v>
                </c:pt>
                <c:pt idx="7">
                  <c:v>0.27</c:v>
                </c:pt>
                <c:pt idx="8">
                  <c:v>0.30000000000000004</c:v>
                </c:pt>
                <c:pt idx="9">
                  <c:v>0.33000000000000007</c:v>
                </c:pt>
                <c:pt idx="10">
                  <c:v>0.3600000000000001</c:v>
                </c:pt>
                <c:pt idx="11">
                  <c:v>0.39000000000000012</c:v>
                </c:pt>
                <c:pt idx="12">
                  <c:v>0.42000000000000015</c:v>
                </c:pt>
                <c:pt idx="13">
                  <c:v>0.45000000000000018</c:v>
                </c:pt>
                <c:pt idx="14">
                  <c:v>0.4800000000000002</c:v>
                </c:pt>
                <c:pt idx="15">
                  <c:v>0.51000000000000023</c:v>
                </c:pt>
                <c:pt idx="16">
                  <c:v>0.54000000000000026</c:v>
                </c:pt>
                <c:pt idx="17">
                  <c:v>0.57000000000000028</c:v>
                </c:pt>
                <c:pt idx="18">
                  <c:v>0.60000000000000031</c:v>
                </c:pt>
                <c:pt idx="19">
                  <c:v>0.63000000000000034</c:v>
                </c:pt>
                <c:pt idx="20">
                  <c:v>0.66000000000000036</c:v>
                </c:pt>
                <c:pt idx="21">
                  <c:v>0.69000000000000039</c:v>
                </c:pt>
                <c:pt idx="22">
                  <c:v>0.72000000000000042</c:v>
                </c:pt>
                <c:pt idx="23">
                  <c:v>0.75000000000000044</c:v>
                </c:pt>
                <c:pt idx="24">
                  <c:v>0.78000000000000047</c:v>
                </c:pt>
                <c:pt idx="25">
                  <c:v>0.8100000000000005</c:v>
                </c:pt>
                <c:pt idx="26">
                  <c:v>0.84000000000000052</c:v>
                </c:pt>
                <c:pt idx="27">
                  <c:v>0.87000000000000055</c:v>
                </c:pt>
                <c:pt idx="28">
                  <c:v>0.90000000000000058</c:v>
                </c:pt>
                <c:pt idx="29">
                  <c:v>0.9300000000000006</c:v>
                </c:pt>
                <c:pt idx="30">
                  <c:v>0.96000000000000063</c:v>
                </c:pt>
                <c:pt idx="31">
                  <c:v>0.99000000000000066</c:v>
                </c:pt>
                <c:pt idx="32">
                  <c:v>1.0200000000000007</c:v>
                </c:pt>
                <c:pt idx="33">
                  <c:v>1.0500000000000007</c:v>
                </c:pt>
                <c:pt idx="34">
                  <c:v>1.0800000000000007</c:v>
                </c:pt>
                <c:pt idx="35">
                  <c:v>1.1100000000000008</c:v>
                </c:pt>
                <c:pt idx="36">
                  <c:v>1.1400000000000008</c:v>
                </c:pt>
                <c:pt idx="37">
                  <c:v>1.1700000000000008</c:v>
                </c:pt>
                <c:pt idx="38">
                  <c:v>1.2000000000000008</c:v>
                </c:pt>
                <c:pt idx="39">
                  <c:v>1.2300000000000009</c:v>
                </c:pt>
                <c:pt idx="40">
                  <c:v>1.2600000000000009</c:v>
                </c:pt>
                <c:pt idx="41">
                  <c:v>1.2900000000000009</c:v>
                </c:pt>
                <c:pt idx="42">
                  <c:v>1.320000000000001</c:v>
                </c:pt>
                <c:pt idx="43">
                  <c:v>1.350000000000001</c:v>
                </c:pt>
                <c:pt idx="44">
                  <c:v>1.380000000000001</c:v>
                </c:pt>
                <c:pt idx="45">
                  <c:v>1.410000000000001</c:v>
                </c:pt>
                <c:pt idx="46">
                  <c:v>1.4400000000000011</c:v>
                </c:pt>
                <c:pt idx="47">
                  <c:v>1.4700000000000011</c:v>
                </c:pt>
                <c:pt idx="48">
                  <c:v>1.5000000000000011</c:v>
                </c:pt>
                <c:pt idx="49">
                  <c:v>1.5300000000000011</c:v>
                </c:pt>
                <c:pt idx="50">
                  <c:v>1.5600000000000012</c:v>
                </c:pt>
                <c:pt idx="51">
                  <c:v>1.5900000000000012</c:v>
                </c:pt>
                <c:pt idx="52">
                  <c:v>1.6200000000000012</c:v>
                </c:pt>
                <c:pt idx="53">
                  <c:v>1.6500000000000012</c:v>
                </c:pt>
                <c:pt idx="54">
                  <c:v>1.6800000000000013</c:v>
                </c:pt>
                <c:pt idx="55">
                  <c:v>1.7100000000000013</c:v>
                </c:pt>
                <c:pt idx="56">
                  <c:v>1.7400000000000013</c:v>
                </c:pt>
                <c:pt idx="57">
                  <c:v>1.7700000000000014</c:v>
                </c:pt>
                <c:pt idx="58">
                  <c:v>1.8000000000000014</c:v>
                </c:pt>
                <c:pt idx="59">
                  <c:v>1.8300000000000014</c:v>
                </c:pt>
                <c:pt idx="60">
                  <c:v>1.8600000000000014</c:v>
                </c:pt>
                <c:pt idx="61">
                  <c:v>1.8900000000000015</c:v>
                </c:pt>
                <c:pt idx="62">
                  <c:v>1.9200000000000015</c:v>
                </c:pt>
                <c:pt idx="63">
                  <c:v>1.9500000000000015</c:v>
                </c:pt>
                <c:pt idx="64">
                  <c:v>1.9800000000000015</c:v>
                </c:pt>
                <c:pt idx="65">
                  <c:v>2.0100000000000016</c:v>
                </c:pt>
                <c:pt idx="66">
                  <c:v>2.0400000000000014</c:v>
                </c:pt>
                <c:pt idx="67">
                  <c:v>2.0700000000000012</c:v>
                </c:pt>
                <c:pt idx="68">
                  <c:v>2.100000000000001</c:v>
                </c:pt>
                <c:pt idx="69">
                  <c:v>2.1300000000000008</c:v>
                </c:pt>
                <c:pt idx="70">
                  <c:v>2.1600000000000006</c:v>
                </c:pt>
                <c:pt idx="71">
                  <c:v>2.1900000000000004</c:v>
                </c:pt>
                <c:pt idx="72">
                  <c:v>2.2200000000000002</c:v>
                </c:pt>
                <c:pt idx="73">
                  <c:v>2.25</c:v>
                </c:pt>
                <c:pt idx="74">
                  <c:v>2.2799999999999998</c:v>
                </c:pt>
                <c:pt idx="75">
                  <c:v>2.3099999999999996</c:v>
                </c:pt>
                <c:pt idx="76">
                  <c:v>2.3399999999999994</c:v>
                </c:pt>
                <c:pt idx="77">
                  <c:v>2.3699999999999992</c:v>
                </c:pt>
                <c:pt idx="78">
                  <c:v>2.399999999999999</c:v>
                </c:pt>
                <c:pt idx="79">
                  <c:v>2.4299999999999988</c:v>
                </c:pt>
                <c:pt idx="80">
                  <c:v>2.4599999999999986</c:v>
                </c:pt>
                <c:pt idx="81">
                  <c:v>2.4899999999999984</c:v>
                </c:pt>
                <c:pt idx="82">
                  <c:v>2.5199999999999982</c:v>
                </c:pt>
                <c:pt idx="83">
                  <c:v>2.549999999999998</c:v>
                </c:pt>
                <c:pt idx="84">
                  <c:v>2.5799999999999979</c:v>
                </c:pt>
                <c:pt idx="85">
                  <c:v>2.6099999999999977</c:v>
                </c:pt>
                <c:pt idx="86">
                  <c:v>2.6399999999999975</c:v>
                </c:pt>
                <c:pt idx="87">
                  <c:v>2.6699999999999973</c:v>
                </c:pt>
                <c:pt idx="88">
                  <c:v>2.6999999999999971</c:v>
                </c:pt>
                <c:pt idx="89">
                  <c:v>2.7299999999999969</c:v>
                </c:pt>
                <c:pt idx="90">
                  <c:v>2.7599999999999967</c:v>
                </c:pt>
                <c:pt idx="91">
                  <c:v>2.7899999999999965</c:v>
                </c:pt>
                <c:pt idx="92">
                  <c:v>2.8199999999999963</c:v>
                </c:pt>
                <c:pt idx="93">
                  <c:v>2.8499999999999961</c:v>
                </c:pt>
                <c:pt idx="94">
                  <c:v>2.8799999999999959</c:v>
                </c:pt>
                <c:pt idx="95">
                  <c:v>2.9099999999999957</c:v>
                </c:pt>
                <c:pt idx="96">
                  <c:v>2.9399999999999955</c:v>
                </c:pt>
                <c:pt idx="97">
                  <c:v>2.9699999999999953</c:v>
                </c:pt>
                <c:pt idx="98">
                  <c:v>2.9999999999999951</c:v>
                </c:pt>
              </c:numCache>
              <c:extLst xmlns:c15="http://schemas.microsoft.com/office/drawing/2012/chart"/>
            </c:numRef>
          </c:xVal>
          <c:yVal>
            <c:numRef>
              <c:f>'wt thdp SHDO (tau1)'!$H$3:$H$101</c:f>
              <c:numCache>
                <c:formatCode>General</c:formatCode>
                <c:ptCount val="99"/>
                <c:pt idx="0">
                  <c:v>40.725991340102503</c:v>
                </c:pt>
                <c:pt idx="1">
                  <c:v>40.594048709797804</c:v>
                </c:pt>
                <c:pt idx="2">
                  <c:v>40.460074647398997</c:v>
                </c:pt>
                <c:pt idx="3">
                  <c:v>40.324012957109197</c:v>
                </c:pt>
                <c:pt idx="4">
                  <c:v>40.185798082419502</c:v>
                </c:pt>
                <c:pt idx="5">
                  <c:v>40.045360930591897</c:v>
                </c:pt>
                <c:pt idx="6">
                  <c:v>39.902632860142397</c:v>
                </c:pt>
                <c:pt idx="7">
                  <c:v>39.757543051843498</c:v>
                </c:pt>
                <c:pt idx="8">
                  <c:v>39.610018740241998</c:v>
                </c:pt>
                <c:pt idx="9">
                  <c:v>39.459985835404602</c:v>
                </c:pt>
                <c:pt idx="10">
                  <c:v>39.307369351339801</c:v>
                </c:pt>
                <c:pt idx="11">
                  <c:v>39.152093850291202</c:v>
                </c:pt>
                <c:pt idx="12">
                  <c:v>38.994083029186399</c:v>
                </c:pt>
                <c:pt idx="13">
                  <c:v>38.833262503197098</c:v>
                </c:pt>
                <c:pt idx="14">
                  <c:v>38.669559246163303</c:v>
                </c:pt>
                <c:pt idx="15">
                  <c:v>38.502903388776701</c:v>
                </c:pt>
                <c:pt idx="16">
                  <c:v>38.333229767543799</c:v>
                </c:pt>
                <c:pt idx="17">
                  <c:v>38.160479101368999</c:v>
                </c:pt>
                <c:pt idx="18">
                  <c:v>37.984601545749598</c:v>
                </c:pt>
                <c:pt idx="19">
                  <c:v>37.805557293048103</c:v>
                </c:pt>
                <c:pt idx="20">
                  <c:v>37.623322394878102</c:v>
                </c:pt>
                <c:pt idx="21">
                  <c:v>37.437890750025502</c:v>
                </c:pt>
                <c:pt idx="22">
                  <c:v>37.249278650556697</c:v>
                </c:pt>
                <c:pt idx="23">
                  <c:v>37.057529969695103</c:v>
                </c:pt>
                <c:pt idx="24">
                  <c:v>36.862721909731398</c:v>
                </c:pt>
                <c:pt idx="25">
                  <c:v>36.664970768380797</c:v>
                </c:pt>
                <c:pt idx="26">
                  <c:v>36.464438137227297</c:v>
                </c:pt>
                <c:pt idx="27">
                  <c:v>36.261337639754501</c:v>
                </c:pt>
                <c:pt idx="28">
                  <c:v>36.055941199734001</c:v>
                </c:pt>
                <c:pt idx="29">
                  <c:v>35.848584099194703</c:v>
                </c:pt>
                <c:pt idx="30">
                  <c:v>35.639669120786699</c:v>
                </c:pt>
                <c:pt idx="31">
                  <c:v>35.429669161259604</c:v>
                </c:pt>
                <c:pt idx="32">
                  <c:v>35.219125978377903</c:v>
                </c:pt>
                <c:pt idx="33">
                  <c:v>35.008646797854396</c:v>
                </c:pt>
                <c:pt idx="34">
                  <c:v>34.798896904241303</c:v>
                </c:pt>
                <c:pt idx="35">
                  <c:v>34.590588590059902</c:v>
                </c:pt>
                <c:pt idx="36">
                  <c:v>34.384466681989302</c:v>
                </c:pt>
                <c:pt idx="37">
                  <c:v>34.181291242565599</c:v>
                </c:pt>
                <c:pt idx="38">
                  <c:v>33.981818465796401</c:v>
                </c:pt>
                <c:pt idx="39">
                  <c:v>33.786780869127497</c:v>
                </c:pt>
                <c:pt idx="40">
                  <c:v>33.596868270414099</c:v>
                </c:pt>
                <c:pt idx="41">
                  <c:v>33.412710729805497</c:v>
                </c:pt>
                <c:pt idx="42">
                  <c:v>33.234864390463102</c:v>
                </c:pt>
                <c:pt idx="43">
                  <c:v>33.063800934788702</c:v>
                </c:pt>
                <c:pt idx="44">
                  <c:v>32.899900979460902</c:v>
                </c:pt>
                <c:pt idx="45">
                  <c:v>32.743451379858797</c:v>
                </c:pt>
                <c:pt idx="46">
                  <c:v>32.594645965529203</c:v>
                </c:pt>
                <c:pt idx="47">
                  <c:v>32.453589990276001</c:v>
                </c:pt>
                <c:pt idx="48">
                  <c:v>32.320305885715499</c:v>
                </c:pt>
                <c:pt idx="49">
                  <c:v>32.194741621394698</c:v>
                </c:pt>
                <c:pt idx="50">
                  <c:v>32.076779749042899</c:v>
                </c:pt>
                <c:pt idx="51">
                  <c:v>31.9662470305942</c:v>
                </c:pt>
                <c:pt idx="52">
                  <c:v>31.8629240613134</c:v>
                </c:pt>
                <c:pt idx="53">
                  <c:v>31.766554563619501</c:v>
                </c:pt>
                <c:pt idx="54">
                  <c:v>31.676854132674201</c:v>
                </c:pt>
                <c:pt idx="55">
                  <c:v>31.593517922695298</c:v>
                </c:pt>
                <c:pt idx="56">
                  <c:v>31.516227720364601</c:v>
                </c:pt>
                <c:pt idx="57">
                  <c:v>31.444658010113201</c:v>
                </c:pt>
                <c:pt idx="58">
                  <c:v>31.378481112684401</c:v>
                </c:pt>
                <c:pt idx="59">
                  <c:v>31.317371453257898</c:v>
                </c:pt>
                <c:pt idx="60">
                  <c:v>31.2610091121289</c:v>
                </c:pt>
                <c:pt idx="61">
                  <c:v>31.209082523693802</c:v>
                </c:pt>
                <c:pt idx="62">
                  <c:v>31.161290653707599</c:v>
                </c:pt>
                <c:pt idx="63">
                  <c:v>31.117344553105099</c:v>
                </c:pt>
                <c:pt idx="64">
                  <c:v>31.076968499668801</c:v>
                </c:pt>
                <c:pt idx="65">
                  <c:v>31.039900699220599</c:v>
                </c:pt>
                <c:pt idx="66">
                  <c:v>31.005893675380001</c:v>
                </c:pt>
                <c:pt idx="67">
                  <c:v>30.974714399002099</c:v>
                </c:pt>
                <c:pt idx="68">
                  <c:v>30.9461441752022</c:v>
                </c:pt>
                <c:pt idx="69">
                  <c:v>30.919978393397098</c:v>
                </c:pt>
                <c:pt idx="70">
                  <c:v>30.896026137661401</c:v>
                </c:pt>
                <c:pt idx="71">
                  <c:v>30.874109649296699</c:v>
                </c:pt>
                <c:pt idx="72">
                  <c:v>30.854063842254401</c:v>
                </c:pt>
                <c:pt idx="73">
                  <c:v>30.835735663063399</c:v>
                </c:pt>
                <c:pt idx="74">
                  <c:v>30.818983425258899</c:v>
                </c:pt>
                <c:pt idx="75">
                  <c:v>30.803676195081</c:v>
                </c:pt>
                <c:pt idx="76">
                  <c:v>30.789693130741998</c:v>
                </c:pt>
                <c:pt idx="77">
                  <c:v>30.7769228425487</c:v>
                </c:pt>
                <c:pt idx="78">
                  <c:v>30.765262777551801</c:v>
                </c:pt>
                <c:pt idx="79">
                  <c:v>30.754618596962398</c:v>
                </c:pt>
                <c:pt idx="80">
                  <c:v>30.744903607928901</c:v>
                </c:pt>
                <c:pt idx="81">
                  <c:v>30.736038205048501</c:v>
                </c:pt>
                <c:pt idx="82">
                  <c:v>30.727949345277501</c:v>
                </c:pt>
                <c:pt idx="83">
                  <c:v>30.720570050686401</c:v>
                </c:pt>
                <c:pt idx="84">
                  <c:v>30.713838937368799</c:v>
                </c:pt>
                <c:pt idx="85">
                  <c:v>30.707699796563201</c:v>
                </c:pt>
                <c:pt idx="86">
                  <c:v>30.702101161942402</c:v>
                </c:pt>
                <c:pt idx="87">
                  <c:v>30.696995941139999</c:v>
                </c:pt>
                <c:pt idx="88">
                  <c:v>30.692341061454499</c:v>
                </c:pt>
                <c:pt idx="89">
                  <c:v>30.688097136839101</c:v>
                </c:pt>
                <c:pt idx="90">
                  <c:v>30.684228173036999</c:v>
                </c:pt>
                <c:pt idx="91">
                  <c:v>30.6807012738509</c:v>
                </c:pt>
                <c:pt idx="92">
                  <c:v>30.677486395435299</c:v>
                </c:pt>
                <c:pt idx="93">
                  <c:v>30.674556093663298</c:v>
                </c:pt>
                <c:pt idx="94">
                  <c:v>30.671885314069101</c:v>
                </c:pt>
                <c:pt idx="95">
                  <c:v>30.669451182877498</c:v>
                </c:pt>
                <c:pt idx="96">
                  <c:v>30.667232825406199</c:v>
                </c:pt>
                <c:pt idx="97">
                  <c:v>30.665211191270199</c:v>
                </c:pt>
                <c:pt idx="98">
                  <c:v>30.663368899056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6-C740-43AA-8FCD-069D39854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  <c:extLst>
          <c:ext xmlns:c15="http://schemas.microsoft.com/office/drawing/2012/chart" uri="{02D57815-91ED-43cb-92C2-25804820EDAC}">
            <c15:filteredScatter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'wt thdp SHDO (tau1)'!$I$2</c15:sqref>
                        </c15:formulaRef>
                      </c:ext>
                    </c:extLst>
                    <c:strCache>
                      <c:ptCount val="1"/>
                      <c:pt idx="0">
                        <c:v>70%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76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'wt thdp SHDO (tau1)'!$I$3:$I$101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40.702494334291799</c:v>
                      </c:pt>
                      <c:pt idx="1">
                        <c:v>40.545768659288797</c:v>
                      </c:pt>
                      <c:pt idx="2">
                        <c:v>40.385651601832798</c:v>
                      </c:pt>
                      <c:pt idx="3">
                        <c:v>40.221977534273897</c:v>
                      </c:pt>
                      <c:pt idx="4">
                        <c:v>40.0545684393608</c:v>
                      </c:pt>
                      <c:pt idx="5">
                        <c:v>39.8832380491842</c:v>
                      </c:pt>
                      <c:pt idx="6">
                        <c:v>39.707785831785898</c:v>
                      </c:pt>
                      <c:pt idx="7">
                        <c:v>39.527998232581602</c:v>
                      </c:pt>
                      <c:pt idx="8">
                        <c:v>39.343648778253701</c:v>
                      </c:pt>
                      <c:pt idx="9">
                        <c:v>39.154492839244199</c:v>
                      </c:pt>
                      <c:pt idx="10">
                        <c:v>38.960273598608502</c:v>
                      </c:pt>
                      <c:pt idx="11">
                        <c:v>38.760718644080001</c:v>
                      </c:pt>
                      <c:pt idx="12">
                        <c:v>38.555541280869299</c:v>
                      </c:pt>
                      <c:pt idx="13">
                        <c:v>38.344441498911998</c:v>
                      </c:pt>
                      <c:pt idx="14">
                        <c:v>38.127108469243197</c:v>
                      </c:pt>
                      <c:pt idx="15">
                        <c:v>37.903224396426602</c:v>
                      </c:pt>
                      <c:pt idx="16">
                        <c:v>37.6724693900875</c:v>
                      </c:pt>
                      <c:pt idx="17">
                        <c:v>37.434531216617302</c:v>
                      </c:pt>
                      <c:pt idx="18">
                        <c:v>37.189115812445998</c:v>
                      </c:pt>
                      <c:pt idx="19">
                        <c:v>36.935963767940599</c:v>
                      </c:pt>
                      <c:pt idx="20">
                        <c:v>36.674871462538498</c:v>
                      </c:pt>
                      <c:pt idx="21">
                        <c:v>36.4057192872855</c:v>
                      </c:pt>
                      <c:pt idx="22">
                        <c:v>36.128505540878002</c:v>
                      </c:pt>
                      <c:pt idx="23">
                        <c:v>35.843387328262303</c:v>
                      </c:pt>
                      <c:pt idx="24">
                        <c:v>35.5507262407532</c:v>
                      </c:pt>
                      <c:pt idx="25">
                        <c:v>35.251135104687499</c:v>
                      </c:pt>
                      <c:pt idx="26">
                        <c:v>34.945520142274901</c:v>
                      </c:pt>
                      <c:pt idx="27">
                        <c:v>34.635110400259798</c:v>
                      </c:pt>
                      <c:pt idx="28">
                        <c:v>34.3214654040083</c:v>
                      </c:pt>
                      <c:pt idx="29">
                        <c:v>34.006452558082998</c:v>
                      </c:pt>
                      <c:pt idx="30">
                        <c:v>33.692191624551697</c:v>
                      </c:pt>
                      <c:pt idx="31">
                        <c:v>33.380966813870501</c:v>
                      </c:pt>
                      <c:pt idx="32">
                        <c:v>33.075116752489301</c:v>
                      </c:pt>
                      <c:pt idx="33">
                        <c:v>32.776915094990002</c:v>
                      </c:pt>
                      <c:pt idx="34">
                        <c:v>32.488458046180497</c:v>
                      </c:pt>
                      <c:pt idx="35">
                        <c:v>32.211572021924503</c:v>
                      </c:pt>
                      <c:pt idx="36">
                        <c:v>31.947749794365599</c:v>
                      </c:pt>
                      <c:pt idx="37">
                        <c:v>31.6981180820923</c:v>
                      </c:pt>
                      <c:pt idx="38">
                        <c:v>31.463434200668999</c:v>
                      </c:pt>
                      <c:pt idx="39">
                        <c:v>31.2441061467133</c:v>
                      </c:pt>
                      <c:pt idx="40">
                        <c:v>31.040229231336198</c:v>
                      </c:pt>
                      <c:pt idx="41">
                        <c:v>30.851631789231099</c:v>
                      </c:pt>
                      <c:pt idx="42">
                        <c:v>30.677924951288499</c:v>
                      </c:pt>
                      <c:pt idx="43">
                        <c:v>30.518551451734499</c:v>
                      </c:pt>
                      <c:pt idx="44">
                        <c:v>30.3728307960391</c:v>
                      </c:pt>
                      <c:pt idx="45">
                        <c:v>30.2399988728118</c:v>
                      </c:pt>
                      <c:pt idx="46">
                        <c:v>30.119241527307601</c:v>
                      </c:pt>
                      <c:pt idx="47">
                        <c:v>30.0097221181138</c:v>
                      </c:pt>
                      <c:pt idx="48">
                        <c:v>29.910603193708798</c:v>
                      </c:pt>
                      <c:pt idx="49">
                        <c:v>29.821063080632701</c:v>
                      </c:pt>
                      <c:pt idx="50">
                        <c:v>29.740308110204001</c:v>
                      </c:pt>
                      <c:pt idx="51">
                        <c:v>29.667581195956799</c:v>
                      </c:pt>
                      <c:pt idx="52">
                        <c:v>29.6021674561119</c:v>
                      </c:pt>
                      <c:pt idx="53">
                        <c:v>29.543397436439701</c:v>
                      </c:pt>
                      <c:pt idx="54">
                        <c:v>29.490648672471899</c:v>
                      </c:pt>
                      <c:pt idx="55">
                        <c:v>29.443345669143401</c:v>
                      </c:pt>
                      <c:pt idx="56">
                        <c:v>29.400959005343299</c:v>
                      </c:pt>
                      <c:pt idx="57">
                        <c:v>29.363003687737798</c:v>
                      </c:pt>
                      <c:pt idx="58">
                        <c:v>29.329037000342598</c:v>
                      </c:pt>
                      <c:pt idx="59">
                        <c:v>29.298656068977799</c:v>
                      </c:pt>
                      <c:pt idx="60">
                        <c:v>29.271495251271499</c:v>
                      </c:pt>
                      <c:pt idx="61">
                        <c:v>29.247223455513002</c:v>
                      </c:pt>
                      <c:pt idx="62">
                        <c:v>29.225541470404298</c:v>
                      </c:pt>
                      <c:pt idx="63">
                        <c:v>29.206179367244602</c:v>
                      </c:pt>
                      <c:pt idx="64">
                        <c:v>29.188894001998399</c:v>
                      </c:pt>
                      <c:pt idx="65">
                        <c:v>29.173466647422199</c:v>
                      </c:pt>
                      <c:pt idx="66">
                        <c:v>29.1597007679554</c:v>
                      </c:pt>
                      <c:pt idx="67">
                        <c:v>29.147419952195801</c:v>
                      </c:pt>
                      <c:pt idx="68">
                        <c:v>29.136465990332798</c:v>
                      </c:pt>
                      <c:pt idx="69">
                        <c:v>29.1266971121543</c:v>
                      </c:pt>
                      <c:pt idx="70">
                        <c:v>29.117986360768601</c:v>
                      </c:pt>
                      <c:pt idx="71">
                        <c:v>29.1102201191662</c:v>
                      </c:pt>
                      <c:pt idx="72">
                        <c:v>29.103296764040302</c:v>
                      </c:pt>
                      <c:pt idx="73">
                        <c:v>29.0971254399755</c:v>
                      </c:pt>
                      <c:pt idx="74">
                        <c:v>29.091624955314401</c:v>
                      </c:pt>
                      <c:pt idx="75">
                        <c:v>29.086722776712801</c:v>
                      </c:pt>
                      <c:pt idx="76">
                        <c:v>29.0823541340106</c:v>
                      </c:pt>
                      <c:pt idx="77">
                        <c:v>29.078461218931999</c:v>
                      </c:pt>
                      <c:pt idx="78">
                        <c:v>29.074992408981501</c:v>
                      </c:pt>
                      <c:pt idx="79">
                        <c:v>29.071901673223</c:v>
                      </c:pt>
                      <c:pt idx="80">
                        <c:v>29.069147916110602</c:v>
                      </c:pt>
                      <c:pt idx="81">
                        <c:v>29.066694501312799</c:v>
                      </c:pt>
                      <c:pt idx="82">
                        <c:v>29.064508742693601</c:v>
                      </c:pt>
                      <c:pt idx="83">
                        <c:v>29.0625615066626</c:v>
                      </c:pt>
                      <c:pt idx="84">
                        <c:v>29.0608268097448</c:v>
                      </c:pt>
                      <c:pt idx="85">
                        <c:v>29.059281493517101</c:v>
                      </c:pt>
                      <c:pt idx="86">
                        <c:v>29.057904914158801</c:v>
                      </c:pt>
                      <c:pt idx="87">
                        <c:v>29.0566786684672</c:v>
                      </c:pt>
                      <c:pt idx="88">
                        <c:v>29.0555863625268</c:v>
                      </c:pt>
                      <c:pt idx="89">
                        <c:v>29.0546133760452</c:v>
                      </c:pt>
                      <c:pt idx="90">
                        <c:v>29.0537466938111</c:v>
                      </c:pt>
                      <c:pt idx="91">
                        <c:v>29.052974704702901</c:v>
                      </c:pt>
                      <c:pt idx="92">
                        <c:v>29.052287075782299</c:v>
                      </c:pt>
                      <c:pt idx="93">
                        <c:v>29.0516745895818</c:v>
                      </c:pt>
                      <c:pt idx="94">
                        <c:v>29.0511290435755</c:v>
                      </c:pt>
                      <c:pt idx="95">
                        <c:v>29.050643122496101</c:v>
                      </c:pt>
                      <c:pt idx="96">
                        <c:v>29.0502103147757</c:v>
                      </c:pt>
                      <c:pt idx="97">
                        <c:v>29.049824816169298</c:v>
                      </c:pt>
                      <c:pt idx="98">
                        <c:v>29.049481457591199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7-C740-43AA-8FCD-069D39854C90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(tau1)'!$J$2</c15:sqref>
                        </c15:formulaRef>
                      </c:ext>
                    </c:extLst>
                    <c:strCache>
                      <c:ptCount val="1"/>
                      <c:pt idx="0">
                        <c:v>80%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65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(tau1)'!$J$3:$J$101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40.678386738514597</c:v>
                      </c:pt>
                      <c:pt idx="1">
                        <c:v>40.495917367958498</c:v>
                      </c:pt>
                      <c:pt idx="2">
                        <c:v>40.308259728587899</c:v>
                      </c:pt>
                      <c:pt idx="3">
                        <c:v>40.115067005850698</c:v>
                      </c:pt>
                      <c:pt idx="4">
                        <c:v>39.915963833673501</c:v>
                      </c:pt>
                      <c:pt idx="5">
                        <c:v>39.710535254433204</c:v>
                      </c:pt>
                      <c:pt idx="6">
                        <c:v>39.498325924775102</c:v>
                      </c:pt>
                      <c:pt idx="7">
                        <c:v>39.278828912159398</c:v>
                      </c:pt>
                      <c:pt idx="8">
                        <c:v>39.051487376216102</c:v>
                      </c:pt>
                      <c:pt idx="9">
                        <c:v>38.815685505881198</c:v>
                      </c:pt>
                      <c:pt idx="10">
                        <c:v>38.570743452669902</c:v>
                      </c:pt>
                      <c:pt idx="11">
                        <c:v>38.315912321162699</c:v>
                      </c:pt>
                      <c:pt idx="12">
                        <c:v>38.0503716166739</c:v>
                      </c:pt>
                      <c:pt idx="13">
                        <c:v>37.773227821625298</c:v>
                      </c:pt>
                      <c:pt idx="14">
                        <c:v>37.483519413042302</c:v>
                      </c:pt>
                      <c:pt idx="15">
                        <c:v>37.180230654646799</c:v>
                      </c:pt>
                      <c:pt idx="16">
                        <c:v>36.862319603927602</c:v>
                      </c:pt>
                      <c:pt idx="17">
                        <c:v>36.528767525770199</c:v>
                      </c:pt>
                      <c:pt idx="18">
                        <c:v>36.1786585227903</c:v>
                      </c:pt>
                      <c:pt idx="19">
                        <c:v>35.811301655077301</c:v>
                      </c:pt>
                      <c:pt idx="20">
                        <c:v>35.426401047655297</c:v>
                      </c:pt>
                      <c:pt idx="21">
                        <c:v>35.0242737825074</c:v>
                      </c:pt>
                      <c:pt idx="22">
                        <c:v>34.606094761652102</c:v>
                      </c:pt>
                      <c:pt idx="23">
                        <c:v>34.174121079886497</c:v>
                      </c:pt>
                      <c:pt idx="24">
                        <c:v>33.731821008502202</c:v>
                      </c:pt>
                      <c:pt idx="25">
                        <c:v>33.283829820908601</c:v>
                      </c:pt>
                      <c:pt idx="26">
                        <c:v>32.835690870628397</c:v>
                      </c:pt>
                      <c:pt idx="27">
                        <c:v>32.393408040621402</c:v>
                      </c:pt>
                      <c:pt idx="28">
                        <c:v>31.962905543060501</c:v>
                      </c:pt>
                      <c:pt idx="29">
                        <c:v>31.549519768342599</c:v>
                      </c:pt>
                      <c:pt idx="30">
                        <c:v>31.157624228489698</c:v>
                      </c:pt>
                      <c:pt idx="31">
                        <c:v>30.790433050276501</c:v>
                      </c:pt>
                      <c:pt idx="32">
                        <c:v>30.449973721602301</c:v>
                      </c:pt>
                      <c:pt idx="33">
                        <c:v>30.137185923768101</c:v>
                      </c:pt>
                      <c:pt idx="34">
                        <c:v>29.852093720625401</c:v>
                      </c:pt>
                      <c:pt idx="35">
                        <c:v>29.594005838890599</c:v>
                      </c:pt>
                      <c:pt idx="36">
                        <c:v>29.361711801801999</c:v>
                      </c:pt>
                      <c:pt idx="37">
                        <c:v>29.153655044831101</c:v>
                      </c:pt>
                      <c:pt idx="38">
                        <c:v>28.968075861335301</c:v>
                      </c:pt>
                      <c:pt idx="39">
                        <c:v>28.803122528062499</c:v>
                      </c:pt>
                      <c:pt idx="40">
                        <c:v>28.656933670980901</c:v>
                      </c:pt>
                      <c:pt idx="41">
                        <c:v>28.527696371242399</c:v>
                      </c:pt>
                      <c:pt idx="42">
                        <c:v>28.413684789343101</c:v>
                      </c:pt>
                      <c:pt idx="43">
                        <c:v>28.313283946326301</c:v>
                      </c:pt>
                      <c:pt idx="44">
                        <c:v>28.225002356005799</c:v>
                      </c:pt>
                      <c:pt idx="45">
                        <c:v>28.147476649964801</c:v>
                      </c:pt>
                      <c:pt idx="46">
                        <c:v>28.079470722961801</c:v>
                      </c:pt>
                      <c:pt idx="47">
                        <c:v>28.019871192439801</c:v>
                      </c:pt>
                      <c:pt idx="48">
                        <c:v>27.9676805525033</c:v>
                      </c:pt>
                      <c:pt idx="49">
                        <c:v>27.922009002373802</c:v>
                      </c:pt>
                      <c:pt idx="50">
                        <c:v>27.882065665965001</c:v>
                      </c:pt>
                      <c:pt idx="51">
                        <c:v>27.8471496940485</c:v>
                      </c:pt>
                      <c:pt idx="52">
                        <c:v>27.816641563464898</c:v>
                      </c:pt>
                      <c:pt idx="53">
                        <c:v>27.789994782390799</c:v>
                      </c:pt>
                      <c:pt idx="54">
                        <c:v>27.7667281357886</c:v>
                      </c:pt>
                      <c:pt idx="55">
                        <c:v>27.746418516665301</c:v>
                      </c:pt>
                      <c:pt idx="56">
                        <c:v>27.728694378861199</c:v>
                      </c:pt>
                      <c:pt idx="57">
                        <c:v>27.7132298081243</c:v>
                      </c:pt>
                      <c:pt idx="58">
                        <c:v>27.699739180838701</c:v>
                      </c:pt>
                      <c:pt idx="59">
                        <c:v>27.687972380079302</c:v>
                      </c:pt>
                      <c:pt idx="60">
                        <c:v>27.677710525683601</c:v>
                      </c:pt>
                      <c:pt idx="61">
                        <c:v>27.6687622013694</c:v>
                      </c:pt>
                      <c:pt idx="62">
                        <c:v>27.660960071466398</c:v>
                      </c:pt>
                      <c:pt idx="63">
                        <c:v>27.654157924339199</c:v>
                      </c:pt>
                      <c:pt idx="64">
                        <c:v>27.648228051181199</c:v>
                      </c:pt>
                      <c:pt idx="65">
                        <c:v>27.643058943029601</c:v>
                      </c:pt>
                      <c:pt idx="66">
                        <c:v>27.638553262136501</c:v>
                      </c:pt>
                      <c:pt idx="67">
                        <c:v>27.6346260605855</c:v>
                      </c:pt>
                      <c:pt idx="68">
                        <c:v>27.631203219205499</c:v>
                      </c:pt>
                      <c:pt idx="69">
                        <c:v>27.628220076701499</c:v>
                      </c:pt>
                      <c:pt idx="70">
                        <c:v>27.625620239232401</c:v>
                      </c:pt>
                      <c:pt idx="71">
                        <c:v>27.623354521817799</c:v>
                      </c:pt>
                      <c:pt idx="72">
                        <c:v>27.6213800374972</c:v>
                      </c:pt>
                      <c:pt idx="73">
                        <c:v>27.619659384018401</c:v>
                      </c:pt>
                      <c:pt idx="74">
                        <c:v>27.618159963544901</c:v>
                      </c:pt>
                      <c:pt idx="75">
                        <c:v>27.616853349392599</c:v>
                      </c:pt>
                      <c:pt idx="76">
                        <c:v>27.6157147683478</c:v>
                      </c:pt>
                      <c:pt idx="77">
                        <c:v>27.614722623124798</c:v>
                      </c:pt>
                      <c:pt idx="78">
                        <c:v>27.613858087599301</c:v>
                      </c:pt>
                      <c:pt idx="79">
                        <c:v>27.613104759186999</c:v>
                      </c:pt>
                      <c:pt idx="80">
                        <c:v>27.612448335650399</c:v>
                      </c:pt>
                      <c:pt idx="81">
                        <c:v>27.6118763573329</c:v>
                      </c:pt>
                      <c:pt idx="82">
                        <c:v>27.611377963104498</c:v>
                      </c:pt>
                      <c:pt idx="83">
                        <c:v>27.610943690332601</c:v>
                      </c:pt>
                      <c:pt idx="84">
                        <c:v>27.610565290851401</c:v>
                      </c:pt>
                      <c:pt idx="85">
                        <c:v>27.6102355762659</c:v>
                      </c:pt>
                      <c:pt idx="86">
                        <c:v>27.609948285270299</c:v>
                      </c:pt>
                      <c:pt idx="87">
                        <c:v>27.609697958465901</c:v>
                      </c:pt>
                      <c:pt idx="88">
                        <c:v>27.609479842500502</c:v>
                      </c:pt>
                      <c:pt idx="89">
                        <c:v>27.609289791378199</c:v>
                      </c:pt>
                      <c:pt idx="90">
                        <c:v>27.609124195490999</c:v>
                      </c:pt>
                      <c:pt idx="91">
                        <c:v>27.608979907361299</c:v>
                      </c:pt>
                      <c:pt idx="92">
                        <c:v>27.608854186135499</c:v>
                      </c:pt>
                      <c:pt idx="93">
                        <c:v>27.6087446425447</c:v>
                      </c:pt>
                      <c:pt idx="94">
                        <c:v>27.608649194937101</c:v>
                      </c:pt>
                      <c:pt idx="95">
                        <c:v>27.6085660297414</c:v>
                      </c:pt>
                      <c:pt idx="96">
                        <c:v>27.608493566098701</c:v>
                      </c:pt>
                      <c:pt idx="97">
                        <c:v>27.6084304275101</c:v>
                      </c:pt>
                      <c:pt idx="98">
                        <c:v>27.6083754135833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C740-43AA-8FCD-069D39854C90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(tau1)'!$K$2</c15:sqref>
                        </c15:formulaRef>
                      </c:ext>
                    </c:extLst>
                    <c:strCache>
                      <c:ptCount val="1"/>
                      <c:pt idx="0">
                        <c:v>90%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53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(tau1)'!$K$3:$K$101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40.653638738705297</c:v>
                      </c:pt>
                      <c:pt idx="1">
                        <c:v>40.444373197947698</c:v>
                      </c:pt>
                      <c:pt idx="2">
                        <c:v>40.227617863102097</c:v>
                      </c:pt>
                      <c:pt idx="3">
                        <c:v>40.002735227313401</c:v>
                      </c:pt>
                      <c:pt idx="4">
                        <c:v>39.769008064006897</c:v>
                      </c:pt>
                      <c:pt idx="5">
                        <c:v>39.525622970421502</c:v>
                      </c:pt>
                      <c:pt idx="6">
                        <c:v>39.271648591565501</c:v>
                      </c:pt>
                      <c:pt idx="7">
                        <c:v>39.006023062689401</c:v>
                      </c:pt>
                      <c:pt idx="8">
                        <c:v>38.727527431923697</c:v>
                      </c:pt>
                      <c:pt idx="9">
                        <c:v>38.434759894764099</c:v>
                      </c:pt>
                      <c:pt idx="10">
                        <c:v>38.126108890927703</c:v>
                      </c:pt>
                      <c:pt idx="11">
                        <c:v>37.799720727068099</c:v>
                      </c:pt>
                      <c:pt idx="12">
                        <c:v>37.453479440484301</c:v>
                      </c:pt>
                      <c:pt idx="13">
                        <c:v>37.084996136392299</c:v>
                      </c:pt>
                      <c:pt idx="14">
                        <c:v>36.6916345798751</c:v>
                      </c:pt>
                      <c:pt idx="15">
                        <c:v>36.270604008199399</c:v>
                      </c:pt>
                      <c:pt idx="16">
                        <c:v>35.8191741393508</c:v>
                      </c:pt>
                      <c:pt idx="17">
                        <c:v>35.3350834398152</c:v>
                      </c:pt>
                      <c:pt idx="18">
                        <c:v>34.8172071732942</c:v>
                      </c:pt>
                      <c:pt idx="19">
                        <c:v>34.2664807552637</c:v>
                      </c:pt>
                      <c:pt idx="20">
                        <c:v>33.686886662872297</c:v>
                      </c:pt>
                      <c:pt idx="21">
                        <c:v>33.086082305541197</c:v>
                      </c:pt>
                      <c:pt idx="22">
                        <c:v>32.475169906442702</c:v>
                      </c:pt>
                      <c:pt idx="23">
                        <c:v>31.867422208381001</c:v>
                      </c:pt>
                      <c:pt idx="24">
                        <c:v>31.276342948015699</c:v>
                      </c:pt>
                      <c:pt idx="25">
                        <c:v>30.7137885997655</c:v>
                      </c:pt>
                      <c:pt idx="26">
                        <c:v>30.188738517338201</c:v>
                      </c:pt>
                      <c:pt idx="27">
                        <c:v>29.706883218685999</c:v>
                      </c:pt>
                      <c:pt idx="28">
                        <c:v>29.270858047176699</c:v>
                      </c:pt>
                      <c:pt idx="29">
                        <c:v>28.880828221362901</c:v>
                      </c:pt>
                      <c:pt idx="30">
                        <c:v>28.535173306048499</c:v>
                      </c:pt>
                      <c:pt idx="31">
                        <c:v>28.231116831161302</c:v>
                      </c:pt>
                      <c:pt idx="32">
                        <c:v>27.965234161529601</c:v>
                      </c:pt>
                      <c:pt idx="33">
                        <c:v>27.733827108992202</c:v>
                      </c:pt>
                      <c:pt idx="34">
                        <c:v>27.533180590887302</c:v>
                      </c:pt>
                      <c:pt idx="35">
                        <c:v>27.359726485950699</c:v>
                      </c:pt>
                      <c:pt idx="36">
                        <c:v>27.210139153991701</c:v>
                      </c:pt>
                      <c:pt idx="37">
                        <c:v>27.081383368675301</c:v>
                      </c:pt>
                      <c:pt idx="38">
                        <c:v>26.9707307504444</c:v>
                      </c:pt>
                      <c:pt idx="39">
                        <c:v>26.8757561698968</c:v>
                      </c:pt>
                      <c:pt idx="40">
                        <c:v>26.7943222473133</c:v>
                      </c:pt>
                      <c:pt idx="41">
                        <c:v>26.724557338967301</c:v>
                      </c:pt>
                      <c:pt idx="42">
                        <c:v>26.664830839618698</c:v>
                      </c:pt>
                      <c:pt idx="43">
                        <c:v>26.6137276236595</c:v>
                      </c:pt>
                      <c:pt idx="44">
                        <c:v>26.570023419509202</c:v>
                      </c:pt>
                      <c:pt idx="45">
                        <c:v>26.532661715144201</c:v>
                      </c:pt>
                      <c:pt idx="46">
                        <c:v>26.5007325855014</c:v>
                      </c:pt>
                      <c:pt idx="47">
                        <c:v>26.4734536249046</c:v>
                      </c:pt>
                      <c:pt idx="48">
                        <c:v>26.450152970474999</c:v>
                      </c:pt>
                      <c:pt idx="49">
                        <c:v>26.430254302793699</c:v>
                      </c:pt>
                      <c:pt idx="50">
                        <c:v>26.4132636976634</c:v>
                      </c:pt>
                      <c:pt idx="51">
                        <c:v>26.398758164056201</c:v>
                      </c:pt>
                      <c:pt idx="52">
                        <c:v>26.386375676421601</c:v>
                      </c:pt>
                      <c:pt idx="53">
                        <c:v>26.375806546050601</c:v>
                      </c:pt>
                      <c:pt idx="54">
                        <c:v>26.366785970204798</c:v>
                      </c:pt>
                      <c:pt idx="55">
                        <c:v>26.359087605134999</c:v>
                      </c:pt>
                      <c:pt idx="56">
                        <c:v>26.3525180336255</c:v>
                      </c:pt>
                      <c:pt idx="57">
                        <c:v>26.346912036772899</c:v>
                      </c:pt>
                      <c:pt idx="58">
                        <c:v>26.3421284883247</c:v>
                      </c:pt>
                      <c:pt idx="59">
                        <c:v>26.3380468846117</c:v>
                      </c:pt>
                      <c:pt idx="60">
                        <c:v>26.334564330423898</c:v>
                      </c:pt>
                      <c:pt idx="61">
                        <c:v>26.331592979873399</c:v>
                      </c:pt>
                      <c:pt idx="62">
                        <c:v>26.329057853702299</c:v>
                      </c:pt>
                      <c:pt idx="63">
                        <c:v>26.326894952446001</c:v>
                      </c:pt>
                      <c:pt idx="64">
                        <c:v>26.325049650365798</c:v>
                      </c:pt>
                      <c:pt idx="65">
                        <c:v>26.323475336074701</c:v>
                      </c:pt>
                      <c:pt idx="66">
                        <c:v>26.322132231036299</c:v>
                      </c:pt>
                      <c:pt idx="67">
                        <c:v>26.320986388145201</c:v>
                      </c:pt>
                      <c:pt idx="68">
                        <c:v>26.320008845695501</c:v>
                      </c:pt>
                      <c:pt idx="69">
                        <c:v>26.3191748906371</c:v>
                      </c:pt>
                      <c:pt idx="70">
                        <c:v>26.318463434660899</c:v>
                      </c:pt>
                      <c:pt idx="71">
                        <c:v>26.317856487320402</c:v>
                      </c:pt>
                      <c:pt idx="72">
                        <c:v>26.317338701364999</c:v>
                      </c:pt>
                      <c:pt idx="73">
                        <c:v>26.316896978903699</c:v>
                      </c:pt>
                      <c:pt idx="74">
                        <c:v>26.316520148651101</c:v>
                      </c:pt>
                      <c:pt idx="75">
                        <c:v>26.316198677338299</c:v>
                      </c:pt>
                      <c:pt idx="76">
                        <c:v>26.315924432645399</c:v>
                      </c:pt>
                      <c:pt idx="77">
                        <c:v>26.3156904787669</c:v>
                      </c:pt>
                      <c:pt idx="78">
                        <c:v>26.315490895398401</c:v>
                      </c:pt>
                      <c:pt idx="79">
                        <c:v>26.315320633376999</c:v>
                      </c:pt>
                      <c:pt idx="80">
                        <c:v>26.3151753859261</c:v>
                      </c:pt>
                      <c:pt idx="81">
                        <c:v>26.3150514774164</c:v>
                      </c:pt>
                      <c:pt idx="82">
                        <c:v>26.314945773374401</c:v>
                      </c:pt>
                      <c:pt idx="83">
                        <c:v>26.314855599207</c:v>
                      </c:pt>
                      <c:pt idx="84">
                        <c:v>26.314778673020999</c:v>
                      </c:pt>
                      <c:pt idx="85">
                        <c:v>26.314713049016898</c:v>
                      </c:pt>
                      <c:pt idx="86">
                        <c:v>26.3146570663251</c:v>
                      </c:pt>
                      <c:pt idx="87">
                        <c:v>26.314609307671802</c:v>
                      </c:pt>
                      <c:pt idx="88">
                        <c:v>26.314568566884802</c:v>
                      </c:pt>
                      <c:pt idx="89">
                        <c:v>26.314533813051099</c:v>
                      </c:pt>
                      <c:pt idx="90">
                        <c:v>26.314504164814501</c:v>
                      </c:pt>
                      <c:pt idx="91">
                        <c:v>26.3144788730574</c:v>
                      </c:pt>
                      <c:pt idx="92">
                        <c:v>26.3144572956001</c:v>
                      </c:pt>
                      <c:pt idx="93">
                        <c:v>26.3144388885271</c:v>
                      </c:pt>
                      <c:pt idx="94">
                        <c:v>26.314423185816398</c:v>
                      </c:pt>
                      <c:pt idx="95">
                        <c:v>26.314409790168099</c:v>
                      </c:pt>
                      <c:pt idx="96">
                        <c:v>26.314398362748101</c:v>
                      </c:pt>
                      <c:pt idx="97">
                        <c:v>26.314388614061599</c:v>
                      </c:pt>
                      <c:pt idx="98">
                        <c:v>26.3143802988338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C740-43AA-8FCD-069D39854C90}"/>
                  </c:ext>
                </c:extLst>
              </c15:ser>
            </c15:filteredScatterSeries>
            <c15:filteredScatte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(tau1)'!$L$2</c15:sqref>
                        </c15:formulaRef>
                      </c:ext>
                    </c:extLst>
                    <c:strCache>
                      <c:ptCount val="1"/>
                      <c:pt idx="0">
                        <c:v>100%</c:v>
                      </c:pt>
                    </c:strCache>
                  </c:strRef>
                </c:tx>
                <c:spPr>
                  <a:ln w="19050" cap="rnd" cmpd="sng" algn="ctr">
                    <a:solidFill>
                      <a:schemeClr val="accent1">
                        <a:shade val="41000"/>
                      </a:schemeClr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(tau1)'!$A$3:$A$101</c15:sqref>
                        </c15:formulaRef>
                      </c:ext>
                    </c:extLst>
                    <c:numCache>
                      <c:formatCode>0.00</c:formatCode>
                      <c:ptCount val="99"/>
                      <c:pt idx="0">
                        <c:v>0.06</c:v>
                      </c:pt>
                      <c:pt idx="1">
                        <c:v>0.09</c:v>
                      </c:pt>
                      <c:pt idx="2">
                        <c:v>0.12</c:v>
                      </c:pt>
                      <c:pt idx="3">
                        <c:v>0.15</c:v>
                      </c:pt>
                      <c:pt idx="4">
                        <c:v>0.18</c:v>
                      </c:pt>
                      <c:pt idx="5">
                        <c:v>0.21</c:v>
                      </c:pt>
                      <c:pt idx="6">
                        <c:v>0.24</c:v>
                      </c:pt>
                      <c:pt idx="7">
                        <c:v>0.27</c:v>
                      </c:pt>
                      <c:pt idx="8">
                        <c:v>0.30000000000000004</c:v>
                      </c:pt>
                      <c:pt idx="9">
                        <c:v>0.33000000000000007</c:v>
                      </c:pt>
                      <c:pt idx="10">
                        <c:v>0.3600000000000001</c:v>
                      </c:pt>
                      <c:pt idx="11">
                        <c:v>0.39000000000000012</c:v>
                      </c:pt>
                      <c:pt idx="12">
                        <c:v>0.42000000000000015</c:v>
                      </c:pt>
                      <c:pt idx="13">
                        <c:v>0.45000000000000018</c:v>
                      </c:pt>
                      <c:pt idx="14">
                        <c:v>0.4800000000000002</c:v>
                      </c:pt>
                      <c:pt idx="15">
                        <c:v>0.51000000000000023</c:v>
                      </c:pt>
                      <c:pt idx="16">
                        <c:v>0.54000000000000026</c:v>
                      </c:pt>
                      <c:pt idx="17">
                        <c:v>0.57000000000000028</c:v>
                      </c:pt>
                      <c:pt idx="18">
                        <c:v>0.60000000000000031</c:v>
                      </c:pt>
                      <c:pt idx="19">
                        <c:v>0.63000000000000034</c:v>
                      </c:pt>
                      <c:pt idx="20">
                        <c:v>0.66000000000000036</c:v>
                      </c:pt>
                      <c:pt idx="21">
                        <c:v>0.69000000000000039</c:v>
                      </c:pt>
                      <c:pt idx="22">
                        <c:v>0.72000000000000042</c:v>
                      </c:pt>
                      <c:pt idx="23">
                        <c:v>0.75000000000000044</c:v>
                      </c:pt>
                      <c:pt idx="24">
                        <c:v>0.78000000000000047</c:v>
                      </c:pt>
                      <c:pt idx="25">
                        <c:v>0.8100000000000005</c:v>
                      </c:pt>
                      <c:pt idx="26">
                        <c:v>0.84000000000000052</c:v>
                      </c:pt>
                      <c:pt idx="27">
                        <c:v>0.87000000000000055</c:v>
                      </c:pt>
                      <c:pt idx="28">
                        <c:v>0.90000000000000058</c:v>
                      </c:pt>
                      <c:pt idx="29">
                        <c:v>0.9300000000000006</c:v>
                      </c:pt>
                      <c:pt idx="30">
                        <c:v>0.96000000000000063</c:v>
                      </c:pt>
                      <c:pt idx="31">
                        <c:v>0.99000000000000066</c:v>
                      </c:pt>
                      <c:pt idx="32">
                        <c:v>1.0200000000000007</c:v>
                      </c:pt>
                      <c:pt idx="33">
                        <c:v>1.0500000000000007</c:v>
                      </c:pt>
                      <c:pt idx="34">
                        <c:v>1.0800000000000007</c:v>
                      </c:pt>
                      <c:pt idx="35">
                        <c:v>1.1100000000000008</c:v>
                      </c:pt>
                      <c:pt idx="36">
                        <c:v>1.1400000000000008</c:v>
                      </c:pt>
                      <c:pt idx="37">
                        <c:v>1.1700000000000008</c:v>
                      </c:pt>
                      <c:pt idx="38">
                        <c:v>1.2000000000000008</c:v>
                      </c:pt>
                      <c:pt idx="39">
                        <c:v>1.2300000000000009</c:v>
                      </c:pt>
                      <c:pt idx="40">
                        <c:v>1.2600000000000009</c:v>
                      </c:pt>
                      <c:pt idx="41">
                        <c:v>1.2900000000000009</c:v>
                      </c:pt>
                      <c:pt idx="42">
                        <c:v>1.320000000000001</c:v>
                      </c:pt>
                      <c:pt idx="43">
                        <c:v>1.350000000000001</c:v>
                      </c:pt>
                      <c:pt idx="44">
                        <c:v>1.380000000000001</c:v>
                      </c:pt>
                      <c:pt idx="45">
                        <c:v>1.410000000000001</c:v>
                      </c:pt>
                      <c:pt idx="46">
                        <c:v>1.4400000000000011</c:v>
                      </c:pt>
                      <c:pt idx="47">
                        <c:v>1.4700000000000011</c:v>
                      </c:pt>
                      <c:pt idx="48">
                        <c:v>1.5000000000000011</c:v>
                      </c:pt>
                      <c:pt idx="49">
                        <c:v>1.5300000000000011</c:v>
                      </c:pt>
                      <c:pt idx="50">
                        <c:v>1.5600000000000012</c:v>
                      </c:pt>
                      <c:pt idx="51">
                        <c:v>1.5900000000000012</c:v>
                      </c:pt>
                      <c:pt idx="52">
                        <c:v>1.6200000000000012</c:v>
                      </c:pt>
                      <c:pt idx="53">
                        <c:v>1.6500000000000012</c:v>
                      </c:pt>
                      <c:pt idx="54">
                        <c:v>1.6800000000000013</c:v>
                      </c:pt>
                      <c:pt idx="55">
                        <c:v>1.7100000000000013</c:v>
                      </c:pt>
                      <c:pt idx="56">
                        <c:v>1.7400000000000013</c:v>
                      </c:pt>
                      <c:pt idx="57">
                        <c:v>1.7700000000000014</c:v>
                      </c:pt>
                      <c:pt idx="58">
                        <c:v>1.8000000000000014</c:v>
                      </c:pt>
                      <c:pt idx="59">
                        <c:v>1.8300000000000014</c:v>
                      </c:pt>
                      <c:pt idx="60">
                        <c:v>1.8600000000000014</c:v>
                      </c:pt>
                      <c:pt idx="61">
                        <c:v>1.8900000000000015</c:v>
                      </c:pt>
                      <c:pt idx="62">
                        <c:v>1.9200000000000015</c:v>
                      </c:pt>
                      <c:pt idx="63">
                        <c:v>1.9500000000000015</c:v>
                      </c:pt>
                      <c:pt idx="64">
                        <c:v>1.9800000000000015</c:v>
                      </c:pt>
                      <c:pt idx="65">
                        <c:v>2.0100000000000016</c:v>
                      </c:pt>
                      <c:pt idx="66">
                        <c:v>2.0400000000000014</c:v>
                      </c:pt>
                      <c:pt idx="67">
                        <c:v>2.0700000000000012</c:v>
                      </c:pt>
                      <c:pt idx="68">
                        <c:v>2.100000000000001</c:v>
                      </c:pt>
                      <c:pt idx="69">
                        <c:v>2.1300000000000008</c:v>
                      </c:pt>
                      <c:pt idx="70">
                        <c:v>2.1600000000000006</c:v>
                      </c:pt>
                      <c:pt idx="71">
                        <c:v>2.1900000000000004</c:v>
                      </c:pt>
                      <c:pt idx="72">
                        <c:v>2.2200000000000002</c:v>
                      </c:pt>
                      <c:pt idx="73">
                        <c:v>2.25</c:v>
                      </c:pt>
                      <c:pt idx="74">
                        <c:v>2.2799999999999998</c:v>
                      </c:pt>
                      <c:pt idx="75">
                        <c:v>2.3099999999999996</c:v>
                      </c:pt>
                      <c:pt idx="76">
                        <c:v>2.3399999999999994</c:v>
                      </c:pt>
                      <c:pt idx="77">
                        <c:v>2.3699999999999992</c:v>
                      </c:pt>
                      <c:pt idx="78">
                        <c:v>2.399999999999999</c:v>
                      </c:pt>
                      <c:pt idx="79">
                        <c:v>2.4299999999999988</c:v>
                      </c:pt>
                      <c:pt idx="80">
                        <c:v>2.4599999999999986</c:v>
                      </c:pt>
                      <c:pt idx="81">
                        <c:v>2.4899999999999984</c:v>
                      </c:pt>
                      <c:pt idx="82">
                        <c:v>2.5199999999999982</c:v>
                      </c:pt>
                      <c:pt idx="83">
                        <c:v>2.549999999999998</c:v>
                      </c:pt>
                      <c:pt idx="84">
                        <c:v>2.5799999999999979</c:v>
                      </c:pt>
                      <c:pt idx="85">
                        <c:v>2.6099999999999977</c:v>
                      </c:pt>
                      <c:pt idx="86">
                        <c:v>2.6399999999999975</c:v>
                      </c:pt>
                      <c:pt idx="87">
                        <c:v>2.6699999999999973</c:v>
                      </c:pt>
                      <c:pt idx="88">
                        <c:v>2.6999999999999971</c:v>
                      </c:pt>
                      <c:pt idx="89">
                        <c:v>2.7299999999999969</c:v>
                      </c:pt>
                      <c:pt idx="90">
                        <c:v>2.7599999999999967</c:v>
                      </c:pt>
                      <c:pt idx="91">
                        <c:v>2.7899999999999965</c:v>
                      </c:pt>
                      <c:pt idx="92">
                        <c:v>2.8199999999999963</c:v>
                      </c:pt>
                      <c:pt idx="93">
                        <c:v>2.8499999999999961</c:v>
                      </c:pt>
                      <c:pt idx="94">
                        <c:v>2.8799999999999959</c:v>
                      </c:pt>
                      <c:pt idx="95">
                        <c:v>2.9099999999999957</c:v>
                      </c:pt>
                      <c:pt idx="96">
                        <c:v>2.9399999999999955</c:v>
                      </c:pt>
                      <c:pt idx="97">
                        <c:v>2.9699999999999953</c:v>
                      </c:pt>
                      <c:pt idx="98">
                        <c:v>2.9999999999999951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'wt thdp SHDO (tau1)'!$L$3:$L$101</c15:sqref>
                        </c15:formulaRef>
                      </c:ext>
                    </c:extLst>
                    <c:numCache>
                      <c:formatCode>General</c:formatCode>
                      <c:ptCount val="99"/>
                      <c:pt idx="0">
                        <c:v>40.628208199770803</c:v>
                      </c:pt>
                      <c:pt idx="1">
                        <c:v>40.390999956015499</c:v>
                      </c:pt>
                      <c:pt idx="2">
                        <c:v>40.143405844072902</c:v>
                      </c:pt>
                      <c:pt idx="3">
                        <c:v>39.884334930027698</c:v>
                      </c:pt>
                      <c:pt idx="4">
                        <c:v>39.612516077704697</c:v>
                      </c:pt>
                      <c:pt idx="5">
                        <c:v>39.326453197564199</c:v>
                      </c:pt>
                      <c:pt idx="6">
                        <c:v>39.024380518526499</c:v>
                      </c:pt>
                      <c:pt idx="7">
                        <c:v>38.704195808271798</c:v>
                      </c:pt>
                      <c:pt idx="8">
                        <c:v>38.3633810965677</c:v>
                      </c:pt>
                      <c:pt idx="9">
                        <c:v>37.998904366296202</c:v>
                      </c:pt>
                      <c:pt idx="10">
                        <c:v>37.607106220357302</c:v>
                      </c:pt>
                      <c:pt idx="11">
                        <c:v>37.183581423614903</c:v>
                      </c:pt>
                      <c:pt idx="12">
                        <c:v>36.723087374670499</c:v>
                      </c:pt>
                      <c:pt idx="13">
                        <c:v>36.219566235613499</c:v>
                      </c:pt>
                      <c:pt idx="14">
                        <c:v>35.666459758035799</c:v>
                      </c:pt>
                      <c:pt idx="15">
                        <c:v>35.057639518547298</c:v>
                      </c:pt>
                      <c:pt idx="16">
                        <c:v>34.389368490977198</c:v>
                      </c:pt>
                      <c:pt idx="17">
                        <c:v>33.663407155948398</c:v>
                      </c:pt>
                      <c:pt idx="18">
                        <c:v>32.8902553444047</c:v>
                      </c:pt>
                      <c:pt idx="19">
                        <c:v>32.090164951398997</c:v>
                      </c:pt>
                      <c:pt idx="20">
                        <c:v>31.290043507946201</c:v>
                      </c:pt>
                      <c:pt idx="21">
                        <c:v>30.5173928906867</c:v>
                      </c:pt>
                      <c:pt idx="22">
                        <c:v>29.794677188803899</c:v>
                      </c:pt>
                      <c:pt idx="23">
                        <c:v>29.1365245289028</c:v>
                      </c:pt>
                      <c:pt idx="24">
                        <c:v>28.5497841531323</c:v>
                      </c:pt>
                      <c:pt idx="25">
                        <c:v>28.035175947125001</c:v>
                      </c:pt>
                      <c:pt idx="26">
                        <c:v>27.5893298005658</c:v>
                      </c:pt>
                      <c:pt idx="27">
                        <c:v>27.206553556670102</c:v>
                      </c:pt>
                      <c:pt idx="28">
                        <c:v>26.8801218483577</c:v>
                      </c:pt>
                      <c:pt idx="29">
                        <c:v>26.6031129562225</c:v>
                      </c:pt>
                      <c:pt idx="30">
                        <c:v>26.368900027944299</c:v>
                      </c:pt>
                      <c:pt idx="31">
                        <c:v>26.171406102094</c:v>
                      </c:pt>
                      <c:pt idx="32">
                        <c:v>26.005209787469902</c:v>
                      </c:pt>
                      <c:pt idx="33">
                        <c:v>25.865562627818601</c:v>
                      </c:pt>
                      <c:pt idx="34">
                        <c:v>25.748357540421399</c:v>
                      </c:pt>
                      <c:pt idx="35">
                        <c:v>25.650073597122901</c:v>
                      </c:pt>
                      <c:pt idx="36">
                        <c:v>25.5677113383856</c:v>
                      </c:pt>
                      <c:pt idx="37">
                        <c:v>25.4987272271146</c:v>
                      </c:pt>
                      <c:pt idx="38">
                        <c:v>25.440971575060999</c:v>
                      </c:pt>
                      <c:pt idx="39">
                        <c:v>25.392632094996099</c:v>
                      </c:pt>
                      <c:pt idx="40">
                        <c:v>25.3521837808226</c:v>
                      </c:pt>
                      <c:pt idx="41">
                        <c:v>25.318345224791099</c:v>
                      </c:pt>
                      <c:pt idx="42">
                        <c:v>25.290040852036501</c:v>
                      </c:pt>
                      <c:pt idx="43">
                        <c:v>25.266368629064999</c:v>
                      </c:pt>
                      <c:pt idx="44">
                        <c:v>25.246572561474199</c:v>
                      </c:pt>
                      <c:pt idx="45">
                        <c:v>25.230019371059001</c:v>
                      </c:pt>
                      <c:pt idx="46">
                        <c:v>25.2161787860266</c:v>
                      </c:pt>
                      <c:pt idx="47">
                        <c:v>25.204606949272701</c:v>
                      </c:pt>
                      <c:pt idx="48">
                        <c:v>25.194932421594601</c:v>
                      </c:pt>
                      <c:pt idx="49">
                        <c:v>25.186844434804001</c:v>
                      </c:pt>
                      <c:pt idx="50">
                        <c:v>25.180083025960599</c:v>
                      </c:pt>
                      <c:pt idx="51">
                        <c:v>25.174430760410399</c:v>
                      </c:pt>
                      <c:pt idx="52">
                        <c:v>25.1697057969021</c:v>
                      </c:pt>
                      <c:pt idx="53">
                        <c:v>25.1657560780985</c:v>
                      </c:pt>
                      <c:pt idx="54">
                        <c:v>25.162454455756201</c:v>
                      </c:pt>
                      <c:pt idx="55">
                        <c:v>25.159694620513999</c:v>
                      </c:pt>
                      <c:pt idx="56">
                        <c:v>25.157387690723102</c:v>
                      </c:pt>
                      <c:pt idx="57">
                        <c:v>25.155459358358701</c:v>
                      </c:pt>
                      <c:pt idx="58">
                        <c:v>25.153847501580898</c:v>
                      </c:pt>
                      <c:pt idx="59">
                        <c:v>25.152500189986199</c:v>
                      </c:pt>
                      <c:pt idx="60">
                        <c:v>25.151374011399</c:v>
                      </c:pt>
                      <c:pt idx="61">
                        <c:v>25.150432674705701</c:v>
                      </c:pt>
                      <c:pt idx="62">
                        <c:v>25.149645844028601</c:v>
                      </c:pt>
                      <c:pt idx="63">
                        <c:v>25.1489881616105</c:v>
                      </c:pt>
                      <c:pt idx="64">
                        <c:v>25.148438429054199</c:v>
                      </c:pt>
                      <c:pt idx="65">
                        <c:v>25.147978932243301</c:v>
                      </c:pt>
                      <c:pt idx="66">
                        <c:v>25.147594858689299</c:v>
                      </c:pt>
                      <c:pt idx="67">
                        <c:v>25.147273827798799</c:v>
                      </c:pt>
                      <c:pt idx="68">
                        <c:v>25.147005492892301</c:v>
                      </c:pt>
                      <c:pt idx="69">
                        <c:v>25.1467812041681</c:v>
                      </c:pt>
                      <c:pt idx="70">
                        <c:v>25.146593731557999</c:v>
                      </c:pt>
                      <c:pt idx="71">
                        <c:v>25.146437031772201</c:v>
                      </c:pt>
                      <c:pt idx="72">
                        <c:v>25.1463060541423</c:v>
                      </c:pt>
                      <c:pt idx="73">
                        <c:v>25.146196576140799</c:v>
                      </c:pt>
                      <c:pt idx="74">
                        <c:v>25.146105068681301</c:v>
                      </c:pt>
                      <c:pt idx="75">
                        <c:v>25.1460285821179</c:v>
                      </c:pt>
                      <c:pt idx="76">
                        <c:v>25.145964650735301</c:v>
                      </c:pt>
                      <c:pt idx="77">
                        <c:v>25.145911213582998</c:v>
                      </c:pt>
                      <c:pt idx="78">
                        <c:v>25.145866547356999</c:v>
                      </c:pt>
                      <c:pt idx="79">
                        <c:v>25.1458292139035</c:v>
                      </c:pt>
                      <c:pt idx="80">
                        <c:v>25.1457980099906</c:v>
                      </c:pt>
                      <c:pt idx="81">
                        <c:v>25.145771927974199</c:v>
                      </c:pt>
                      <c:pt idx="82">
                        <c:v>25.1457501269293</c:v>
                      </c:pt>
                      <c:pt idx="83">
                        <c:v>25.1457319040451</c:v>
                      </c:pt>
                      <c:pt idx="84">
                        <c:v>25.145716671988499</c:v>
                      </c:pt>
                      <c:pt idx="85">
                        <c:v>25.145703940792799</c:v>
                      </c:pt>
                      <c:pt idx="86">
                        <c:v>25.145693299134301</c:v>
                      </c:pt>
                      <c:pt idx="87">
                        <c:v>25.1456844043045</c:v>
                      </c:pt>
                      <c:pt idx="88">
                        <c:v>25.145676970546798</c:v>
                      </c:pt>
                      <c:pt idx="89">
                        <c:v>25.1456707560003</c:v>
                      </c:pt>
                      <c:pt idx="90">
                        <c:v>25.145665561492699</c:v>
                      </c:pt>
                      <c:pt idx="91">
                        <c:v>25.145661219134301</c:v>
                      </c:pt>
                      <c:pt idx="92">
                        <c:v>25.1456575900012</c:v>
                      </c:pt>
                      <c:pt idx="93">
                        <c:v>25.145654556466599</c:v>
                      </c:pt>
                      <c:pt idx="94">
                        <c:v>25.145652021327301</c:v>
                      </c:pt>
                      <c:pt idx="95">
                        <c:v>25.145649901933499</c:v>
                      </c:pt>
                      <c:pt idx="96">
                        <c:v>25.145648130563199</c:v>
                      </c:pt>
                      <c:pt idx="97">
                        <c:v>25.145646649761801</c:v>
                      </c:pt>
                      <c:pt idx="98">
                        <c:v>25.145645412392401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C740-43AA-8FCD-069D39854C90}"/>
                  </c:ext>
                </c:extLst>
              </c15:ser>
            </c15:filteredScatterSeries>
          </c:ext>
        </c:extLst>
      </c:scatterChart>
      <c:valAx>
        <c:axId val="188574080"/>
        <c:scaling>
          <c:orientation val="minMax"/>
          <c:max val="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Panjang reaktor (m)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42"/>
          <c:min val="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Selektivitas</a:t>
                </a:r>
                <a:r>
                  <a:rPr lang="en-US" baseline="0"/>
                  <a:t> HDO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80346904761904769"/>
          <c:y val="0.17575868055555555"/>
          <c:w val="0.15621349206349205"/>
          <c:h val="0.48973263888888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xVal>
            <c:numRef>
              <c:f>'wt thdp SHDO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SHDO (tau1)'!$B$101:$L$101</c:f>
              <c:numCache>
                <c:formatCode>General</c:formatCode>
                <c:ptCount val="11"/>
                <c:pt idx="0">
                  <c:v>40.300687267453497</c:v>
                </c:pt>
                <c:pt idx="1">
                  <c:v>39.693557871638198</c:v>
                </c:pt>
                <c:pt idx="2">
                  <c:v>38.2868418568357</c:v>
                </c:pt>
                <c:pt idx="3">
                  <c:v>36.561929312939803</c:v>
                </c:pt>
                <c:pt idx="4">
                  <c:v>34.538576268039897</c:v>
                </c:pt>
                <c:pt idx="5">
                  <c:v>32.491275010019699</c:v>
                </c:pt>
                <c:pt idx="6">
                  <c:v>30.663368899056</c:v>
                </c:pt>
                <c:pt idx="7">
                  <c:v>29.049481457591199</c:v>
                </c:pt>
                <c:pt idx="8">
                  <c:v>27.6083754135833</c:v>
                </c:pt>
                <c:pt idx="9">
                  <c:v>26.3143802988338</c:v>
                </c:pt>
                <c:pt idx="10">
                  <c:v>25.145645412392401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33-464D-AC79-C246B6BB3751}"/>
            </c:ext>
          </c:extLst>
        </c:ser>
        <c:ser>
          <c:idx val="1"/>
          <c:order val="1"/>
          <c:tx>
            <c:strRef>
              <c:f>'wt thdp T (tau3)'!$B$2:$K$2</c:f>
              <c:strCache>
                <c:ptCount val="10"/>
                <c:pt idx="0">
                  <c:v>5%</c:v>
                </c:pt>
                <c:pt idx="1">
                  <c:v>10%</c:v>
                </c:pt>
                <c:pt idx="2">
                  <c:v>20%</c:v>
                </c:pt>
                <c:pt idx="3">
                  <c:v>30%</c:v>
                </c:pt>
                <c:pt idx="4">
                  <c:v>40%</c:v>
                </c:pt>
                <c:pt idx="5">
                  <c:v>50%</c:v>
                </c:pt>
                <c:pt idx="6">
                  <c:v>60%</c:v>
                </c:pt>
                <c:pt idx="7">
                  <c:v>70%</c:v>
                </c:pt>
                <c:pt idx="8">
                  <c:v>80%</c:v>
                </c:pt>
                <c:pt idx="9">
                  <c:v>90%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xVal>
            <c:numRef>
              <c:f>'wt thdp SHDO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T (tau3)'!$L$2</c:f>
              <c:numCache>
                <c:formatCode>0%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33-464D-AC79-C246B6BB3751}"/>
            </c:ext>
          </c:extLst>
        </c:ser>
        <c:ser>
          <c:idx val="2"/>
          <c:order val="2"/>
          <c:tx>
            <c:strRef>
              <c:f>'wt thdp XLA (tau3)'!$B$2:$K$2</c:f>
              <c:strCache>
                <c:ptCount val="10"/>
                <c:pt idx="0">
                  <c:v>5%</c:v>
                </c:pt>
                <c:pt idx="1">
                  <c:v>10%</c:v>
                </c:pt>
                <c:pt idx="2">
                  <c:v>20%</c:v>
                </c:pt>
                <c:pt idx="3">
                  <c:v>30%</c:v>
                </c:pt>
                <c:pt idx="4">
                  <c:v>40%</c:v>
                </c:pt>
                <c:pt idx="5">
                  <c:v>50%</c:v>
                </c:pt>
                <c:pt idx="6">
                  <c:v>60%</c:v>
                </c:pt>
                <c:pt idx="7">
                  <c:v>70%</c:v>
                </c:pt>
                <c:pt idx="8">
                  <c:v>80%</c:v>
                </c:pt>
                <c:pt idx="9">
                  <c:v>90%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xVal>
            <c:numRef>
              <c:f>'wt thdp SHDO (tau1)'!$B$2:$L$2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'wt thdp XLA (tau3)'!$L$2</c:f>
              <c:numCache>
                <c:formatCode>0%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233-464D-AC79-C246B6BB3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0.60000000000000009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Fraksi massa LA di umpan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in val="2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Selektivitas HDO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 sz="1000" b="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dPt>
            <c:idx val="3"/>
            <c:marker>
              <c:spPr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54A7-4500-B883-2C009125FDEB}"/>
              </c:ext>
            </c:extLst>
          </c:dPt>
          <c:xVal>
            <c:numRef>
              <c:f>'Pengaruh wt (tau1)'!$A$2:$A$12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'Pengaruh wt (tau1)'!$G$2:$G$12</c:f>
              <c:numCache>
                <c:formatCode>0.0%</c:formatCode>
                <c:ptCount val="11"/>
                <c:pt idx="0">
                  <c:v>-1.3421667248621483E-2</c:v>
                </c:pt>
                <c:pt idx="1">
                  <c:v>-2.5969378595012138E-3</c:v>
                </c:pt>
                <c:pt idx="2">
                  <c:v>1.791176853875931E-2</c:v>
                </c:pt>
                <c:pt idx="3">
                  <c:v>3.2502108252427941E-2</c:v>
                </c:pt>
                <c:pt idx="4">
                  <c:v>2.9991520885298106E-2</c:v>
                </c:pt>
                <c:pt idx="5">
                  <c:v>0</c:v>
                </c:pt>
                <c:pt idx="6">
                  <c:v>-4.7067411828931371E-2</c:v>
                </c:pt>
                <c:pt idx="7">
                  <c:v>-9.5578498813669088E-2</c:v>
                </c:pt>
                <c:pt idx="8">
                  <c:v>-0.14021543342711451</c:v>
                </c:pt>
                <c:pt idx="9">
                  <c:v>-0.18048364974179854</c:v>
                </c:pt>
                <c:pt idx="10">
                  <c:v>-0.21687814172949282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4A7-4500-B883-2C009125FD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umpan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0"/>
        <c:crossBetween val="midCat"/>
        <c:majorUnit val="0.1"/>
      </c:valAx>
      <c:valAx>
        <c:axId val="188574496"/>
        <c:scaling>
          <c:orientation val="minMax"/>
          <c:max val="5.000000000000001E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produk</a:t>
                </a:r>
                <a:r>
                  <a:rPr lang="en-US" baseline="0"/>
                  <a:t> dodekana</a:t>
                </a:r>
                <a:r>
                  <a:rPr lang="en-US"/>
                  <a:t>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At val="0.5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3154-F9AD-467E-9F9A-7B4CEF834A9B}" type="datetimeFigureOut">
              <a:rPr lang="id-ID" smtClean="0"/>
              <a:t>11/06/2022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76EE9-990A-43B3-B9DA-0D15E08AC4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1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asdsasdad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414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39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12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40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50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16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78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05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1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865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57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9D403-927D-A60A-51ED-2105BB1F9CC8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9D2D7-F8FB-172D-2C48-BF5E89E9D6F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  <p:sldLayoutId id="214748370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10F87-81E5-A214-126B-4DD3754152A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ommons.wikimedia.org/wiki/File:Industry-1827884_1280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oi.org/10.1007/s13399-020-01046-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catb.2015.03.011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4243526"/>
            <a:ext cx="12192000" cy="1429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1290934" y="4387690"/>
            <a:ext cx="51009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Times New Roman" panose="02020603050405020304" pitchFamily="18" charset="0"/>
              </a:rPr>
              <a:t>C2.2021.K.11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	</a:t>
            </a: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Hanif Muhammad Dhiya Ulhaq	(13018019)</a:t>
            </a:r>
          </a:p>
          <a:p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Prama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Pradipta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Andrisi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		(13018032)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1306853" y="2567484"/>
            <a:ext cx="95782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1"/>
                </a:solidFill>
                <a:cs typeface="Arial" pitchFamily="34" charset="0"/>
              </a:rPr>
              <a:t>STUDI KINETIK DAN SIMULASI KONSEPTUAL REAKTOR PRODUKSI BIOAVTUR</a:t>
            </a:r>
            <a:endParaRPr lang="ko-KR" altLang="en-US" sz="4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CB44-6F3B-4340-80D1-E0B3743F75B2}"/>
              </a:ext>
            </a:extLst>
          </p:cNvPr>
          <p:cNvSpPr txBox="1"/>
          <p:nvPr/>
        </p:nvSpPr>
        <p:spPr>
          <a:xfrm>
            <a:off x="7386221" y="4387691"/>
            <a:ext cx="35148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err="1">
                <a:solidFill>
                  <a:schemeClr val="bg1"/>
                </a:solidFill>
                <a:cs typeface="Times New Roman" panose="02020603050405020304" pitchFamily="18" charset="0"/>
              </a:rPr>
              <a:t>Pembimbing</a:t>
            </a:r>
            <a:endParaRPr lang="en-US" altLang="ko-KR" sz="2000" b="1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Ir. IGBN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Makertiharta</a:t>
            </a:r>
            <a:endParaRPr lang="en-US" altLang="ko-KR" sz="20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Haryo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Pandu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Winoto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EAED64-A6FC-4A5D-9354-BFA3E6E1631E}"/>
              </a:ext>
            </a:extLst>
          </p:cNvPr>
          <p:cNvSpPr/>
          <p:nvPr/>
        </p:nvSpPr>
        <p:spPr>
          <a:xfrm>
            <a:off x="-1" y="0"/>
            <a:ext cx="1124203" cy="1185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2" descr="Download Logo ITB - DitSTI">
            <a:extLst>
              <a:ext uri="{FF2B5EF4-FFF2-40B4-BE49-F238E27FC236}">
                <a16:creationId xmlns:a16="http://schemas.microsoft.com/office/drawing/2014/main" id="{D6F9EB0A-5C7E-4825-9187-94D65FF1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49" y="-8705"/>
            <a:ext cx="116955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A0227-36C0-4A49-8CFE-C5132584F8EA}"/>
              </a:ext>
            </a:extLst>
          </p:cNvPr>
          <p:cNvSpPr/>
          <p:nvPr/>
        </p:nvSpPr>
        <p:spPr>
          <a:xfrm>
            <a:off x="1124202" y="328409"/>
            <a:ext cx="11067798" cy="528351"/>
          </a:xfrm>
          <a:prstGeom prst="rect">
            <a:avLst/>
          </a:pr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 TK4092 </a:t>
            </a:r>
            <a:r>
              <a:rPr lang="en-US" sz="2500" err="1">
                <a:solidFill>
                  <a:schemeClr val="bg1"/>
                </a:solidFill>
                <a:cs typeface="Times New Roman" panose="02020603050405020304" pitchFamily="18" charset="0"/>
              </a:rPr>
              <a:t>Penelitian</a:t>
            </a:r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Teknik Kimia I</a:t>
            </a:r>
            <a:endParaRPr lang="en-ID" sz="25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3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6DCD8D-2658-4922-B4A1-398A0D5DC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28912"/>
              </p:ext>
            </p:extLst>
          </p:nvPr>
        </p:nvGraphicFramePr>
        <p:xfrm>
          <a:off x="378060" y="1451092"/>
          <a:ext cx="11128138" cy="3934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4127">
                  <a:extLst>
                    <a:ext uri="{9D8B030D-6E8A-4147-A177-3AD203B41FA5}">
                      <a16:colId xmlns:a16="http://schemas.microsoft.com/office/drawing/2014/main" val="3525235825"/>
                    </a:ext>
                  </a:extLst>
                </a:gridCol>
                <a:gridCol w="1476091">
                  <a:extLst>
                    <a:ext uri="{9D8B030D-6E8A-4147-A177-3AD203B41FA5}">
                      <a16:colId xmlns:a16="http://schemas.microsoft.com/office/drawing/2014/main" val="1058942111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384992795"/>
                    </a:ext>
                  </a:extLst>
                </a:gridCol>
                <a:gridCol w="1448478">
                  <a:extLst>
                    <a:ext uri="{9D8B030D-6E8A-4147-A177-3AD203B41FA5}">
                      <a16:colId xmlns:a16="http://schemas.microsoft.com/office/drawing/2014/main" val="3099054333"/>
                    </a:ext>
                  </a:extLst>
                </a:gridCol>
                <a:gridCol w="969165">
                  <a:extLst>
                    <a:ext uri="{9D8B030D-6E8A-4147-A177-3AD203B41FA5}">
                      <a16:colId xmlns:a16="http://schemas.microsoft.com/office/drawing/2014/main" val="2517772253"/>
                    </a:ext>
                  </a:extLst>
                </a:gridCol>
                <a:gridCol w="1541131">
                  <a:extLst>
                    <a:ext uri="{9D8B030D-6E8A-4147-A177-3AD203B41FA5}">
                      <a16:colId xmlns:a16="http://schemas.microsoft.com/office/drawing/2014/main" val="3988816239"/>
                    </a:ext>
                  </a:extLst>
                </a:gridCol>
                <a:gridCol w="1080381">
                  <a:extLst>
                    <a:ext uri="{9D8B030D-6E8A-4147-A177-3AD203B41FA5}">
                      <a16:colId xmlns:a16="http://schemas.microsoft.com/office/drawing/2014/main" val="3000525252"/>
                    </a:ext>
                  </a:extLst>
                </a:gridCol>
                <a:gridCol w="1302811">
                  <a:extLst>
                    <a:ext uri="{9D8B030D-6E8A-4147-A177-3AD203B41FA5}">
                      <a16:colId xmlns:a16="http://schemas.microsoft.com/office/drawing/2014/main" val="3686307804"/>
                    </a:ext>
                  </a:extLst>
                </a:gridCol>
              </a:tblGrid>
              <a:tr h="22633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err="1">
                          <a:effectLst/>
                        </a:rPr>
                        <a:t>Asam</a:t>
                      </a:r>
                      <a:r>
                        <a:rPr lang="en-ID" sz="1400">
                          <a:effectLst/>
                        </a:rPr>
                        <a:t> Lemak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Struktur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>
                          <a:effectLst/>
                        </a:rPr>
                        <a:t>% </a:t>
                      </a:r>
                      <a:r>
                        <a:rPr lang="en-ID" sz="1100" err="1">
                          <a:effectLst/>
                        </a:rPr>
                        <a:t>massa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77992"/>
                  </a:ext>
                </a:extLst>
              </a:tr>
              <a:tr h="26064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Rapeseed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Jarak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Sunflower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PKO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Kelapa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662708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Kaprilat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­7,6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906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Kuprat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5,5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46032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 err="1">
                          <a:effectLst/>
                        </a:rPr>
                        <a:t>Asam</a:t>
                      </a:r>
                      <a:r>
                        <a:rPr lang="en-ID" sz="1400" b="1">
                          <a:effectLst/>
                        </a:rPr>
                        <a:t> </a:t>
                      </a:r>
                      <a:r>
                        <a:rPr lang="en-ID" sz="1400" b="1" err="1">
                          <a:effectLst/>
                        </a:rPr>
                        <a:t>Laurat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C12:0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-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47,8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669209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Asam Miristat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C14:0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16,3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19,9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92949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Palmitat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36,7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81801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Palmitoleat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039017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Stearat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1,89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503203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46,1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61,9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41,1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4665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19,8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34,7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63,1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0870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Linolenat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9,21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358371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Arakidat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0,62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0414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Gadroleat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1,41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97038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1EC2C4F0-D249-409D-9B62-4A089C473973}"/>
              </a:ext>
            </a:extLst>
          </p:cNvPr>
          <p:cNvSpPr/>
          <p:nvPr/>
        </p:nvSpPr>
        <p:spPr>
          <a:xfrm>
            <a:off x="378059" y="5479054"/>
            <a:ext cx="11128138" cy="50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err="1">
                <a:solidFill>
                  <a:schemeClr val="tx1"/>
                </a:solidFill>
              </a:rPr>
              <a:t>Kandungan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utama</a:t>
            </a:r>
            <a:r>
              <a:rPr lang="en-US" sz="1600">
                <a:solidFill>
                  <a:schemeClr val="tx1"/>
                </a:solidFill>
              </a:rPr>
              <a:t> PKO </a:t>
            </a:r>
            <a:r>
              <a:rPr lang="en-US" sz="1600" err="1">
                <a:solidFill>
                  <a:schemeClr val="tx1"/>
                </a:solidFill>
              </a:rPr>
              <a:t>adalah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laurat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dan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miristat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yang </a:t>
            </a:r>
            <a:r>
              <a:rPr lang="en-US" sz="1600" err="1">
                <a:solidFill>
                  <a:schemeClr val="tx1"/>
                </a:solidFill>
              </a:rPr>
              <a:t>sudah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sesuai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dengan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panjang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rantai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hidrokarbon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</a:rPr>
              <a:t>sehingga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tidak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diperlukan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i="1">
                <a:solidFill>
                  <a:schemeClr val="tx1"/>
                </a:solidFill>
              </a:rPr>
              <a:t>cracking</a:t>
            </a:r>
            <a:r>
              <a:rPr lang="en-US" sz="1600">
                <a:solidFill>
                  <a:schemeClr val="tx1"/>
                </a:solidFill>
              </a:rPr>
              <a:t>.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8EBB15-15E0-49BC-8A3B-D39B5168C232}"/>
              </a:ext>
            </a:extLst>
          </p:cNvPr>
          <p:cNvSpPr/>
          <p:nvPr/>
        </p:nvSpPr>
        <p:spPr>
          <a:xfrm>
            <a:off x="9266660" y="2558668"/>
            <a:ext cx="1902690" cy="566444"/>
          </a:xfrm>
          <a:prstGeom prst="rect">
            <a:avLst/>
          </a:prstGeom>
          <a:noFill/>
          <a:ln w="38100">
            <a:solidFill>
              <a:srgbClr val="CE6A56"/>
            </a:solidFill>
          </a:ln>
          <a:effectLst>
            <a:glow rad="76200">
              <a:srgbClr val="CB5560">
                <a:alpha val="6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128B0B-07DD-4106-AFF9-8BF9EA269E09}"/>
              </a:ext>
            </a:extLst>
          </p:cNvPr>
          <p:cNvSpPr/>
          <p:nvPr/>
        </p:nvSpPr>
        <p:spPr>
          <a:xfrm>
            <a:off x="378060" y="1036210"/>
            <a:ext cx="11128137" cy="36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1.3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Kandungan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nabati</a:t>
            </a:r>
            <a:r>
              <a:rPr lang="en-ID" sz="1600" baseline="3000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[1],[2],[3], dan [4]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494F3-54C0-4A16-BEB3-36A185B9D6B0}"/>
              </a:ext>
            </a:extLst>
          </p:cNvPr>
          <p:cNvSpPr/>
          <p:nvPr/>
        </p:nvSpPr>
        <p:spPr>
          <a:xfrm>
            <a:off x="378059" y="6166191"/>
            <a:ext cx="11128138" cy="5017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0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Khan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a typeface="Calibri" panose="020F0502020204030204" pitchFamily="34" charset="0"/>
              </a:rPr>
              <a:t>.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(2019).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Journal of Analytical and Applied Pyrolysis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140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(January), 1–24.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Noriega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(2020).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Chinese Journal of Chemical Engineering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28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(6), 1670–1683.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[3]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Orsavova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 </a:t>
            </a:r>
            <a:r>
              <a:rPr lang="en-ID" sz="1000" i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Internatiomal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Journal of Molecular Sciences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(16), 12871–12890.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Mancini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(2015).,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Molecules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(9), 17339–17361.</a:t>
            </a:r>
            <a:endParaRPr lang="en-US" sz="1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88C7A9C-43D1-55DD-CF23-D8007AD70DDD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Minyak</a:t>
            </a:r>
            <a:r>
              <a:rPr lang="en-US" sz="4400"/>
              <a:t> </a:t>
            </a:r>
            <a:r>
              <a:rPr lang="en-US" sz="4400" err="1"/>
              <a:t>Nabati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DEC5EC-BCF3-05F2-6A16-238A18B33AF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30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avid M. Shribman: The Periodic Table: Roadmap to the universe | Pittsburgh  Post-Gazette">
            <a:extLst>
              <a:ext uri="{FF2B5EF4-FFF2-40B4-BE49-F238E27FC236}">
                <a16:creationId xmlns:a16="http://schemas.microsoft.com/office/drawing/2014/main" id="{9B240935-4FE4-4B0B-9DF6-C8895C5A6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 b="28414"/>
          <a:stretch/>
        </p:blipFill>
        <p:spPr bwMode="auto">
          <a:xfrm>
            <a:off x="176279" y="894396"/>
            <a:ext cx="4603881" cy="32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96E5CF-AB53-438A-B3E1-654209D3489F}"/>
              </a:ext>
            </a:extLst>
          </p:cNvPr>
          <p:cNvSpPr/>
          <p:nvPr/>
        </p:nvSpPr>
        <p:spPr>
          <a:xfrm>
            <a:off x="3612940" y="2429103"/>
            <a:ext cx="399945" cy="127084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03214-3C18-4731-932A-F1E74258A6E6}"/>
              </a:ext>
            </a:extLst>
          </p:cNvPr>
          <p:cNvSpPr/>
          <p:nvPr/>
        </p:nvSpPr>
        <p:spPr>
          <a:xfrm>
            <a:off x="2078274" y="2826976"/>
            <a:ext cx="399945" cy="43268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CD883-50F5-4628-A554-4DCD1BF350C1}"/>
              </a:ext>
            </a:extLst>
          </p:cNvPr>
          <p:cNvSpPr/>
          <p:nvPr/>
        </p:nvSpPr>
        <p:spPr>
          <a:xfrm>
            <a:off x="228834" y="4200248"/>
            <a:ext cx="4498777" cy="503962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Ni&gt;Co </a:t>
            </a:r>
            <a:b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Pt&gt;Pd&gt;Ni</a:t>
            </a:r>
            <a:endParaRPr lang="en-ID" sz="14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BBDDB-7A9B-45C9-AB40-CACB20D167F9}"/>
              </a:ext>
            </a:extLst>
          </p:cNvPr>
          <p:cNvSpPr/>
          <p:nvPr/>
        </p:nvSpPr>
        <p:spPr>
          <a:xfrm>
            <a:off x="228830" y="5374424"/>
            <a:ext cx="4498777" cy="384209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Mo 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juga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terbukti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efektif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1400" i="1">
                <a:solidFill>
                  <a:schemeClr val="tx1"/>
                </a:solidFill>
                <a:cs typeface="Times New Roman" panose="02020603050405020304" pitchFamily="18" charset="0"/>
              </a:rPr>
              <a:t>hydrotreating</a:t>
            </a:r>
            <a:endParaRPr lang="en-ID" sz="1400" i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E77B-C839-46D9-897C-B0C86ECEBC10}"/>
              </a:ext>
            </a:extLst>
          </p:cNvPr>
          <p:cNvSpPr/>
          <p:nvPr/>
        </p:nvSpPr>
        <p:spPr>
          <a:xfrm>
            <a:off x="228830" y="4766423"/>
            <a:ext cx="4498777" cy="545788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Pd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jarang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mahal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sering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 err="1">
                <a:solidFill>
                  <a:schemeClr val="tx1"/>
                </a:solidFill>
                <a:cs typeface="Times New Roman" panose="02020603050405020304" pitchFamily="18" charset="0"/>
              </a:rPr>
              <a:t>murah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melimpah</a:t>
            </a:r>
            <a:endParaRPr lang="en-ID" sz="14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7B531-BA60-4544-9C43-CD1E65F67211}"/>
              </a:ext>
            </a:extLst>
          </p:cNvPr>
          <p:cNvSpPr/>
          <p:nvPr/>
        </p:nvSpPr>
        <p:spPr>
          <a:xfrm>
            <a:off x="5020355" y="1229374"/>
            <a:ext cx="6849828" cy="5863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CoMo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dan </a:t>
            </a:r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NiMo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adalah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katalis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umum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digunakan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</a:t>
            </a:r>
            <a:r>
              <a:rPr lang="en-ID" sz="1550" baseline="30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[1]</a:t>
            </a:r>
            <a:endParaRPr lang="en-ID" sz="15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B6BA79-EE7A-4BB8-B211-4FEF75ED19A3}"/>
              </a:ext>
            </a:extLst>
          </p:cNvPr>
          <p:cNvSpPr/>
          <p:nvPr/>
        </p:nvSpPr>
        <p:spPr>
          <a:xfrm>
            <a:off x="5027664" y="2000682"/>
            <a:ext cx="6849828" cy="5894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CoMo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menghasilkan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olefin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karena</a:t>
            </a:r>
            <a:r>
              <a:rPr lang="en-US" sz="1600">
                <a:solidFill>
                  <a:schemeClr val="tx1"/>
                </a:solidFill>
              </a:rPr>
              <a:t>  </a:t>
            </a:r>
            <a:r>
              <a:rPr lang="en-US" sz="1600" err="1">
                <a:solidFill>
                  <a:schemeClr val="tx1"/>
                </a:solidFill>
              </a:rPr>
              <a:t>aktivitas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hidrogenasi</a:t>
            </a:r>
            <a:r>
              <a:rPr lang="en-US" sz="1600">
                <a:solidFill>
                  <a:schemeClr val="tx1"/>
                </a:solidFill>
              </a:rPr>
              <a:t> yang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rendah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0909DD-ECFC-4521-8898-21CD01B65864}"/>
              </a:ext>
            </a:extLst>
          </p:cNvPr>
          <p:cNvSpPr/>
          <p:nvPr/>
        </p:nvSpPr>
        <p:spPr>
          <a:xfrm>
            <a:off x="5027664" y="2962616"/>
            <a:ext cx="6849827" cy="447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NiW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menyukai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jalur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DCO</a:t>
            </a:r>
            <a:r>
              <a:rPr lang="en-US" sz="1600">
                <a:solidFill>
                  <a:schemeClr val="tx1"/>
                </a:solidFill>
              </a:rPr>
              <a:t> dan </a:t>
            </a:r>
            <a:r>
              <a:rPr lang="en-US" sz="1600" b="1">
                <a:solidFill>
                  <a:schemeClr val="tx1"/>
                </a:solidFill>
              </a:rPr>
              <a:t>DCO2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/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1600" b="1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1600" b="1">
                    <a:solidFill>
                      <a:schemeClr val="tx1"/>
                    </a:solidFill>
                  </a:rPr>
                  <a:t> =&gt; </a:t>
                </a:r>
                <a:r>
                  <a:rPr lang="en-US" sz="16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6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ID" sz="1600" baseline="30000">
                    <a:solidFill>
                      <a:schemeClr val="tx1"/>
                    </a:solidFill>
                  </a:rPr>
                  <a:t>[3]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blipFill>
                <a:blip r:embed="rId3"/>
                <a:stretch>
                  <a:fillRect l="-355" b="-1266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844088-15E4-46C3-989F-EFF5C8B9175A}"/>
              </a:ext>
            </a:extLst>
          </p:cNvPr>
          <p:cNvSpPr/>
          <p:nvPr/>
        </p:nvSpPr>
        <p:spPr>
          <a:xfrm>
            <a:off x="5020355" y="4524973"/>
            <a:ext cx="6849826" cy="11152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Deaktivasi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disebabkan</a:t>
            </a:r>
            <a:r>
              <a:rPr lang="en-US" sz="1600">
                <a:solidFill>
                  <a:schemeClr val="tx1"/>
                </a:solidFill>
              </a:rPr>
              <a:t> oleh :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1. </a:t>
            </a:r>
            <a:r>
              <a:rPr lang="en-US" sz="1600" b="1" err="1">
                <a:solidFill>
                  <a:schemeClr val="tx1"/>
                </a:solidFill>
              </a:rPr>
              <a:t>Kenaikan</a:t>
            </a:r>
            <a:r>
              <a:rPr lang="en-US" sz="1600" b="1">
                <a:solidFill>
                  <a:schemeClr val="tx1"/>
                </a:solidFill>
              </a:rPr>
              <a:t> T</a:t>
            </a:r>
            <a:r>
              <a:rPr lang="en-US" sz="1600">
                <a:solidFill>
                  <a:schemeClr val="tx1"/>
                </a:solidFill>
              </a:rPr>
              <a:t> (</a:t>
            </a:r>
            <a:r>
              <a:rPr lang="en-US" sz="1600" err="1">
                <a:solidFill>
                  <a:schemeClr val="tx1"/>
                </a:solidFill>
              </a:rPr>
              <a:t>reaksi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bersifat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eksotermal</a:t>
            </a:r>
            <a:r>
              <a:rPr lang="en-US" sz="1600">
                <a:solidFill>
                  <a:schemeClr val="tx1"/>
                </a:solidFill>
              </a:rPr>
              <a:t>)</a:t>
            </a:r>
            <a:r>
              <a:rPr lang="en-US" sz="1600" baseline="30000">
                <a:solidFill>
                  <a:schemeClr val="tx1"/>
                </a:solidFill>
              </a:rPr>
              <a:t>[4]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2. </a:t>
            </a:r>
            <a:r>
              <a:rPr lang="en-US" sz="1600" b="1" err="1">
                <a:solidFill>
                  <a:schemeClr val="tx1"/>
                </a:solidFill>
              </a:rPr>
              <a:t>Tekanan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uap</a:t>
            </a:r>
            <a:r>
              <a:rPr lang="en-US" sz="1600" b="1">
                <a:solidFill>
                  <a:schemeClr val="tx1"/>
                </a:solidFill>
              </a:rPr>
              <a:t> air 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samping</a:t>
            </a:r>
            <a:r>
              <a:rPr lang="en-US" sz="1600">
                <a:solidFill>
                  <a:schemeClr val="tx1"/>
                </a:solidFill>
              </a:rPr>
              <a:t> HDO)</a:t>
            </a:r>
            <a:r>
              <a:rPr lang="en-US" sz="1600" baseline="30000">
                <a:solidFill>
                  <a:schemeClr val="tx1"/>
                </a:solidFill>
              </a:rPr>
              <a:t>[5]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3. </a:t>
            </a:r>
            <a:r>
              <a:rPr lang="en-US" sz="1600" b="1" err="1">
                <a:solidFill>
                  <a:schemeClr val="tx1"/>
                </a:solidFill>
              </a:rPr>
              <a:t>Penutupan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pori</a:t>
            </a:r>
            <a:r>
              <a:rPr lang="en-US" sz="1600">
                <a:solidFill>
                  <a:schemeClr val="tx1"/>
                </a:solidFill>
              </a:rPr>
              <a:t> oleh deposit </a:t>
            </a:r>
            <a:r>
              <a:rPr lang="en-US" sz="1600" b="1" err="1">
                <a:solidFill>
                  <a:schemeClr val="tx1"/>
                </a:solidFill>
              </a:rPr>
              <a:t>karbon</a:t>
            </a:r>
            <a:r>
              <a:rPr lang="en-US" sz="1600" b="1" baseline="30000">
                <a:solidFill>
                  <a:schemeClr val="tx1"/>
                </a:solidFill>
              </a:rPr>
              <a:t>[6]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28E18-DA35-421A-9D3D-804D8C1DEF76}"/>
              </a:ext>
            </a:extLst>
          </p:cNvPr>
          <p:cNvSpPr/>
          <p:nvPr/>
        </p:nvSpPr>
        <p:spPr>
          <a:xfrm>
            <a:off x="176279" y="5900258"/>
            <a:ext cx="5477581" cy="7910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[1] Mohammad </a:t>
            </a:r>
            <a:r>
              <a:rPr lang="en-US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. (2013)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22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(X), 121–132.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[2] Toba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(2011)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Catalysis Today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164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(1), 533–537.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[3] Zhang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“Applied Catalysis B, Environmental,”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150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–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151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238–248.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621DA9-6416-4D93-88B6-7749FA4C125F}"/>
              </a:ext>
            </a:extLst>
          </p:cNvPr>
          <p:cNvSpPr/>
          <p:nvPr/>
        </p:nvSpPr>
        <p:spPr>
          <a:xfrm>
            <a:off x="6095999" y="5906505"/>
            <a:ext cx="5477581" cy="7828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Ancheyta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(2016) : John Wiley and Sons, Hoboken.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[5] Laurent dan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Delomn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(1994)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Studies in Surface Science and Catalysis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88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(C), 459–466.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[6]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Jenistova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. (2017).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Chemical Engineering Journal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D7A4254-D27C-922E-8E24-80B88C92207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Katalis</a:t>
            </a:r>
            <a:r>
              <a:rPr lang="en-US" sz="4400"/>
              <a:t> HDO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01F323-80BA-4DE7-38A8-10F4AB5B2C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4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9516F-F9A0-4211-8F1A-207FAEA9CE2D}"/>
              </a:ext>
            </a:extLst>
          </p:cNvPr>
          <p:cNvSpPr/>
          <p:nvPr/>
        </p:nvSpPr>
        <p:spPr>
          <a:xfrm>
            <a:off x="372862" y="33924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Tujuan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2B002-D1D4-4572-B26E-67AB7691D137}"/>
              </a:ext>
            </a:extLst>
          </p:cNvPr>
          <p:cNvSpPr/>
          <p:nvPr/>
        </p:nvSpPr>
        <p:spPr>
          <a:xfrm>
            <a:off x="372862" y="288738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Sasaran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DF7E1-433F-48EA-9C6C-E61CDAC7A084}"/>
              </a:ext>
            </a:extLst>
          </p:cNvPr>
          <p:cNvSpPr/>
          <p:nvPr/>
        </p:nvSpPr>
        <p:spPr>
          <a:xfrm>
            <a:off x="372862" y="1247615"/>
            <a:ext cx="11549850" cy="1290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</a:rPr>
              <a:t>M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embuat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model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matematika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proses dan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melakukan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optimasi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parameter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HDO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kontinu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pada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pipa yang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dioperasikan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adiabatik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BA32C-91B0-4FBE-A3AD-405849EDFE63}"/>
              </a:ext>
            </a:extLst>
          </p:cNvPr>
          <p:cNvSpPr/>
          <p:nvPr/>
        </p:nvSpPr>
        <p:spPr>
          <a:xfrm>
            <a:off x="372862" y="3795755"/>
            <a:ext cx="11549850" cy="27230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model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matematika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(LA)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dioperasika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adiabatik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 </a:t>
            </a:r>
            <a:r>
              <a:rPr lang="en-ID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ython.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konsentrasi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LA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tanpa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melebihi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batas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desain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endParaRPr lang="en-ID" sz="1800" i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ruang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reactor (LHSV)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 </a:t>
            </a:r>
          </a:p>
        </p:txBody>
      </p:sp>
    </p:spTree>
    <p:extLst>
      <p:ext uri="{BB962C8B-B14F-4D97-AF65-F5344CB8AC3E}">
        <p14:creationId xmlns:p14="http://schemas.microsoft.com/office/powerpoint/2010/main" val="203419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730A9-C5DC-40C9-88AD-BB1BC330A051}"/>
              </a:ext>
            </a:extLst>
          </p:cNvPr>
          <p:cNvSpPr/>
          <p:nvPr/>
        </p:nvSpPr>
        <p:spPr>
          <a:xfrm>
            <a:off x="348101" y="470673"/>
            <a:ext cx="11495798" cy="652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Ruang </a:t>
            </a:r>
            <a:r>
              <a:rPr lang="en-US" sz="2500" b="1" err="1"/>
              <a:t>Lingkup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348101" y="1732546"/>
            <a:ext cx="8534400" cy="41253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O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Tekanan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 bar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Rasio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</a:t>
            </a:r>
            <a:r>
              <a:rPr lang="en-ID" b="1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= 150 v/v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(Nm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gas H</a:t>
            </a:r>
            <a:r>
              <a:rPr lang="en-ID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 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cair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Dimensi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hydrotreater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RU II-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Dumai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 = 3 m, D = 1,6 m, dan V = 6 m</a:t>
            </a:r>
            <a:r>
              <a:rPr lang="en-ID" b="1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Subagjo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Ulfah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2013).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beroperasi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ideal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5D1D9-36E3-4992-9D99-6A6FF6B30171}"/>
              </a:ext>
            </a:extLst>
          </p:cNvPr>
          <p:cNvSpPr/>
          <p:nvPr/>
        </p:nvSpPr>
        <p:spPr>
          <a:xfrm>
            <a:off x="9198351" y="2646947"/>
            <a:ext cx="2645548" cy="12589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Bahasa </a:t>
            </a:r>
            <a:r>
              <a:rPr lang="en-US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ID" sz="1800" b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53E04D7-97BD-4F0F-BE06-F03CE089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79" y="3084430"/>
            <a:ext cx="2432092" cy="8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2.	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Metodologi</a:t>
              </a:r>
              <a:r>
                <a:rPr lang="en-US" altLang="ko-KR" sz="4800" b="1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Penelitian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88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933059"/>
            <a:ext cx="3142711" cy="52578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150882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Instalasi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Software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Pengumpulan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3C6DDB-3A04-490F-9AAB-07E5CD7B1DF2}"/>
              </a:ext>
            </a:extLst>
          </p:cNvPr>
          <p:cNvSpPr txBox="1"/>
          <p:nvPr/>
        </p:nvSpPr>
        <p:spPr>
          <a:xfrm>
            <a:off x="4966635" y="2172927"/>
            <a:ext cx="61024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literatur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	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kinetika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kapasitas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senyawa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Software: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577377D2-BB2B-4D44-A6E0-2DF6D6509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9" y="2911591"/>
            <a:ext cx="3360020" cy="11349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9AF4C93-74E0-47E6-850D-D7D2012A8F3B}"/>
              </a:ext>
            </a:extLst>
          </p:cNvPr>
          <p:cNvSpPr txBox="1"/>
          <p:nvPr/>
        </p:nvSpPr>
        <p:spPr>
          <a:xfrm>
            <a:off x="4728230" y="4524744"/>
            <a:ext cx="67810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Pengolahan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Pemodelan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B2BD77-177B-46A5-9D69-9D0F078708D8}"/>
              </a:ext>
            </a:extLst>
          </p:cNvPr>
          <p:cNvSpPr txBox="1"/>
          <p:nvPr/>
        </p:nvSpPr>
        <p:spPr>
          <a:xfrm>
            <a:off x="4880007" y="5170083"/>
            <a:ext cx="29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/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/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d-ID" i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ri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93F1F8-3B69-1930-0DF9-51C5B3EAC739}"/>
              </a:ext>
            </a:extLst>
          </p:cNvPr>
          <p:cNvSpPr txBox="1"/>
          <p:nvPr/>
        </p:nvSpPr>
        <p:spPr>
          <a:xfrm>
            <a:off x="832933" y="6304072"/>
            <a:ext cx="2842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Tahap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simulasi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47D30B6-E4F1-0D54-C723-FD87DFE1A625}"/>
              </a:ext>
            </a:extLst>
          </p:cNvPr>
          <p:cNvSpPr txBox="1">
            <a:spLocks/>
          </p:cNvSpPr>
          <p:nvPr/>
        </p:nvSpPr>
        <p:spPr>
          <a:xfrm>
            <a:off x="309401" y="4751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Tahapan</a:t>
            </a:r>
            <a:r>
              <a:rPr lang="en-US"/>
              <a:t> </a:t>
            </a:r>
            <a:r>
              <a:rPr lang="en-US" err="1"/>
              <a:t>Pemodelan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B3052-1392-9973-0375-61800CFC343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2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7374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7603912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Data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CECC50-9C80-47A9-83B1-2960D8C9D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8421"/>
              </p:ext>
            </p:extLst>
          </p:nvPr>
        </p:nvGraphicFramePr>
        <p:xfrm>
          <a:off x="6670248" y="5210888"/>
          <a:ext cx="501501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259">
                  <a:extLst>
                    <a:ext uri="{9D8B030D-6E8A-4147-A177-3AD203B41FA5}">
                      <a16:colId xmlns:a16="http://schemas.microsoft.com/office/drawing/2014/main" val="2960351780"/>
                    </a:ext>
                  </a:extLst>
                </a:gridCol>
                <a:gridCol w="1162985">
                  <a:extLst>
                    <a:ext uri="{9D8B030D-6E8A-4147-A177-3AD203B41FA5}">
                      <a16:colId xmlns:a16="http://schemas.microsoft.com/office/drawing/2014/main" val="3018289370"/>
                    </a:ext>
                  </a:extLst>
                </a:gridCol>
                <a:gridCol w="1137985">
                  <a:extLst>
                    <a:ext uri="{9D8B030D-6E8A-4147-A177-3AD203B41FA5}">
                      <a16:colId xmlns:a16="http://schemas.microsoft.com/office/drawing/2014/main" val="306483113"/>
                    </a:ext>
                  </a:extLst>
                </a:gridCol>
                <a:gridCol w="1127218">
                  <a:extLst>
                    <a:ext uri="{9D8B030D-6E8A-4147-A177-3AD203B41FA5}">
                      <a16:colId xmlns:a16="http://schemas.microsoft.com/office/drawing/2014/main" val="1376401636"/>
                    </a:ext>
                  </a:extLst>
                </a:gridCol>
                <a:gridCol w="1180568">
                  <a:extLst>
                    <a:ext uri="{9D8B030D-6E8A-4147-A177-3AD203B41FA5}">
                      <a16:colId xmlns:a16="http://schemas.microsoft.com/office/drawing/2014/main" val="332837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Perlakuan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&lt;C11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6008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1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9762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662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648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11B013-58AC-4DA3-9FC9-74A7AEBA9011}"/>
              </a:ext>
            </a:extLst>
          </p:cNvPr>
          <p:cNvSpPr txBox="1"/>
          <p:nvPr/>
        </p:nvSpPr>
        <p:spPr>
          <a:xfrm>
            <a:off x="6832170" y="2277526"/>
            <a:ext cx="46655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indek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keasamaan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292E1-E938-4FD0-A830-A4D6C76C57F1}"/>
              </a:ext>
            </a:extLst>
          </p:cNvPr>
          <p:cNvSpPr txBox="1"/>
          <p:nvPr/>
        </p:nvSpPr>
        <p:spPr>
          <a:xfrm>
            <a:off x="7128226" y="4891692"/>
            <a:ext cx="40990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perolehan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07741-BA40-47B1-B165-479922A4C755}"/>
              </a:ext>
            </a:extLst>
          </p:cNvPr>
          <p:cNvSpPr txBox="1"/>
          <p:nvPr/>
        </p:nvSpPr>
        <p:spPr>
          <a:xfrm>
            <a:off x="1532047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Jurnal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3DB6C-D7B5-472F-806F-E378A15A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6" y="2316171"/>
            <a:ext cx="5173977" cy="1863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B29EEB-DAF8-ADAD-3226-228063F3CF15}"/>
              </a:ext>
            </a:extLst>
          </p:cNvPr>
          <p:cNvSpPr/>
          <p:nvPr/>
        </p:nvSpPr>
        <p:spPr>
          <a:xfrm>
            <a:off x="6448157" y="1498285"/>
            <a:ext cx="5448569" cy="493299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AFDB6-67FB-80FE-55DF-E12223501B67}"/>
              </a:ext>
            </a:extLst>
          </p:cNvPr>
          <p:cNvSpPr/>
          <p:nvPr/>
        </p:nvSpPr>
        <p:spPr>
          <a:xfrm>
            <a:off x="447674" y="1498282"/>
            <a:ext cx="5600969" cy="4932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E273B28-8379-6F72-5353-01DDE661B5B6}"/>
              </a:ext>
            </a:extLst>
          </p:cNvPr>
          <p:cNvSpPr/>
          <p:nvPr/>
        </p:nvSpPr>
        <p:spPr>
          <a:xfrm>
            <a:off x="5802311" y="37791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66C3A2-8D38-C117-D88E-CF7B6600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53883"/>
              </p:ext>
            </p:extLst>
          </p:nvPr>
        </p:nvGraphicFramePr>
        <p:xfrm>
          <a:off x="6915781" y="2697024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93705-8905-0CDB-3418-380CD3006C52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8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1209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F0896-2CFC-4112-8CE1-E24D8ACEB8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299" y="2001606"/>
            <a:ext cx="2751969" cy="251365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201436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BD3D76CE-1C4D-469E-B720-DA2105A75A88}"/>
              </a:ext>
            </a:extLst>
          </p:cNvPr>
          <p:cNvSpPr/>
          <p:nvPr/>
        </p:nvSpPr>
        <p:spPr>
          <a:xfrm>
            <a:off x="2544276" y="4968521"/>
            <a:ext cx="462013" cy="471638"/>
          </a:xfrm>
          <a:prstGeom prst="plus">
            <a:avLst>
              <a:gd name="adj" fmla="val 39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/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Data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kapasitas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(Cp)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senyawa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H</a:t>
                </a:r>
                <a:r>
                  <a:rPr lang="en-US" sz="14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),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dimensi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reaktor</a:t>
                </a:r>
                <a:endParaRPr lang="id-ID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blipFill>
                <a:blip r:embed="rId3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376BA8C-168D-970F-7FB8-17F50821B4F5}"/>
              </a:ext>
            </a:extLst>
          </p:cNvPr>
          <p:cNvSpPr/>
          <p:nvPr/>
        </p:nvSpPr>
        <p:spPr>
          <a:xfrm>
            <a:off x="6295757" y="1345884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971B6A-29B5-19CE-661D-86C57D4A082D}"/>
              </a:ext>
            </a:extLst>
          </p:cNvPr>
          <p:cNvSpPr/>
          <p:nvPr/>
        </p:nvSpPr>
        <p:spPr>
          <a:xfrm>
            <a:off x="295274" y="1345882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35138E5-D24D-C66A-9524-F607E62A1AB0}"/>
              </a:ext>
            </a:extLst>
          </p:cNvPr>
          <p:cNvSpPr/>
          <p:nvPr/>
        </p:nvSpPr>
        <p:spPr>
          <a:xfrm>
            <a:off x="5649911" y="36267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6AE02-3EDD-62C0-D06E-8EF5584B4F8E}"/>
              </a:ext>
            </a:extLst>
          </p:cNvPr>
          <p:cNvSpPr txBox="1"/>
          <p:nvPr/>
        </p:nvSpPr>
        <p:spPr>
          <a:xfrm>
            <a:off x="7842868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/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sty m:val="p"/>
                      </m:rPr>
                      <a:rPr lang="id-ID" i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0">
                                <a:latin typeface="Cambria Math" panose="02040503050406030204" pitchFamily="18" charset="0"/>
                              </a:rPr>
                              <m:t>−∆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ri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/>
                  <a:t> 	(2.2)</a:t>
                </a:r>
                <a:endParaRPr lang="id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blipFill>
                <a:blip r:embed="rId4"/>
                <a:stretch>
                  <a:fillRect t="-72289" b="-1240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900468E-F0BA-737B-1080-D93CFB1ECE85}"/>
              </a:ext>
            </a:extLst>
          </p:cNvPr>
          <p:cNvSpPr txBox="1"/>
          <p:nvPr/>
        </p:nvSpPr>
        <p:spPr>
          <a:xfrm>
            <a:off x="7186810" y="4316494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/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d-ID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d-ID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	(2.1)</a:t>
                </a:r>
                <a:endParaRPr lang="id-ID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blipFill>
                <a:blip r:embed="rId5"/>
                <a:stretch>
                  <a:fillRect r="-966"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DC1783C-BE21-98BF-07CF-57EF7D093250}"/>
              </a:ext>
            </a:extLst>
          </p:cNvPr>
          <p:cNvSpPr txBox="1"/>
          <p:nvPr/>
        </p:nvSpPr>
        <p:spPr>
          <a:xfrm>
            <a:off x="7186810" y="2532330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Massa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9839E-C724-2FA4-3D40-B8FDED6583FE}"/>
              </a:ext>
            </a:extLst>
          </p:cNvPr>
          <p:cNvSpPr txBox="1"/>
          <p:nvPr/>
        </p:nvSpPr>
        <p:spPr>
          <a:xfrm>
            <a:off x="718630" y="4537023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Model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LA yang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digunakan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D04AFC-FD7A-5C96-6F68-BD23FF5476C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Percobaan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870642" y="1539196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301691"/>
              </p:ext>
            </p:extLst>
          </p:nvPr>
        </p:nvGraphicFramePr>
        <p:xfrm>
          <a:off x="413505" y="2096007"/>
          <a:ext cx="3396494" cy="4348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00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Katalis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NiMo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/Al</a:t>
                      </a:r>
                      <a:r>
                        <a:rPr lang="en-US" altLang="ko-KR" sz="1600" b="1" u="sng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600" b="1" u="sng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="1" u="sng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(Ni = 4,5%-w, Mo = 19,3%-w)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Dimensi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reaktor</a:t>
                      </a:r>
                      <a:endParaRPr lang="en-US" altLang="ko-KR" sz="1600" b="1" u="sng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(L = 3 m, V = 6 m</a:t>
                      </a:r>
                      <a:r>
                        <a:rPr lang="en-US" altLang="ko-KR" sz="16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, D = 1,6 m)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Tekanan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= 30 bar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H</a:t>
                      </a:r>
                      <a:r>
                        <a:rPr lang="en-US" altLang="ko-KR" sz="1600" b="1" u="sng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600" b="1" u="sng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/feed 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= 150 v/v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797531" y="2284115"/>
            <a:ext cx="615886" cy="5849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C1E82-B2F0-4016-A835-067A5D2CA572}"/>
              </a:ext>
            </a:extLst>
          </p:cNvPr>
          <p:cNvSpPr txBox="1"/>
          <p:nvPr/>
        </p:nvSpPr>
        <p:spPr>
          <a:xfrm>
            <a:off x="8653412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BEBAS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B3F100A6-80C7-4892-9C9A-717AE66E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894629"/>
              </p:ext>
            </p:extLst>
          </p:nvPr>
        </p:nvGraphicFramePr>
        <p:xfrm>
          <a:off x="8188864" y="2096006"/>
          <a:ext cx="3403009" cy="4325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4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 inlet</a:t>
                      </a:r>
                      <a:endParaRPr lang="en-US" altLang="ko-KR" sz="1600" u="sng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280 – 340 </a:t>
                      </a:r>
                      <a:r>
                        <a:rPr lang="en-US" altLang="ko-KR" sz="1600" baseline="30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aseline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(interval: 10 </a:t>
                      </a:r>
                      <a:r>
                        <a:rPr lang="en-US" altLang="ko-KR" sz="1600" baseline="30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aseline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11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Fraksi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massa</a:t>
                      </a: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  <a:r>
                        <a:rPr lang="en-US" altLang="ko-KR" sz="1600" b="1" u="sng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600" b="1" u="sng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5, 10 – 100%-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(interval: 10%-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6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LHSV</a:t>
                      </a:r>
                      <a:r>
                        <a:rPr lang="en-US" altLang="ko-K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1/6, 1/4, 1/3, 1/2, 2/3, 5/6, 1 jam</a:t>
                      </a:r>
                      <a:r>
                        <a:rPr lang="en-US" altLang="ko-KR" sz="16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-1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0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8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5">
            <a:extLst>
              <a:ext uri="{FF2B5EF4-FFF2-40B4-BE49-F238E27FC236}">
                <a16:creationId xmlns:a16="http://schemas.microsoft.com/office/drawing/2014/main" id="{EB8440F0-5A83-4506-AD08-64204C6BE998}"/>
              </a:ext>
            </a:extLst>
          </p:cNvPr>
          <p:cNvSpPr/>
          <p:nvPr/>
        </p:nvSpPr>
        <p:spPr>
          <a:xfrm>
            <a:off x="9639982" y="2290185"/>
            <a:ext cx="597098" cy="5788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61730-3DD3-4E63-A5EB-246581D57084}"/>
              </a:ext>
            </a:extLst>
          </p:cNvPr>
          <p:cNvSpPr txBox="1"/>
          <p:nvPr/>
        </p:nvSpPr>
        <p:spPr>
          <a:xfrm>
            <a:off x="4762027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50313"/>
                  </p:ext>
                </p:extLst>
              </p:nvPr>
            </p:nvGraphicFramePr>
            <p:xfrm>
              <a:off x="4206070" y="2096007"/>
              <a:ext cx="3586723" cy="4061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47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Konversi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asam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laurat</a:t>
                          </a:r>
                          <a:endParaRPr lang="en-US" altLang="ko-KR" sz="1600" b="1" i="0" u="sng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5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𝐇𝐃𝐎</m:t>
                                  </m:r>
                                </m:sub>
                              </m:sSub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5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𝐮𝐦𝐩𝐚𝐧</m:t>
                                      </m:r>
                                    </m:sub>
                                  </m:sSub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𝐩𝐫𝐨𝐝𝐮𝐤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𝐮𝐦𝐩𝐚𝐧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𝟏𝟎𝟎</m:t>
                              </m:r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%</m:t>
                              </m:r>
                            </m:oMath>
                          </a14:m>
                          <a:r>
                            <a:rPr lang="en-ID" sz="1500" b="1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500" b="1" i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Selektivitas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HDO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3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𝐇𝐃𝐎</m:t>
                                    </m:r>
                                  </m:sub>
                                </m:sSub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3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US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𝐝𝐨𝐝𝐞𝐤𝐚𝐧𝐚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𝐋𝐀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𝐮𝐦𝐩𝐚𝐧</m:t>
                                        </m:r>
                                      </m:sub>
                                    </m:sSub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𝐋𝐀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𝐩𝐫𝐨𝐝𝐮𝐤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𝟏𝟎𝟎</m:t>
                                </m:r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ID" sz="1300" b="1" i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300" b="1" i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50313"/>
                  </p:ext>
                </p:extLst>
              </p:nvPr>
            </p:nvGraphicFramePr>
            <p:xfrm>
              <a:off x="4206070" y="2096007"/>
              <a:ext cx="3586723" cy="4061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5910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99367" r="-7471" b="-2272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6335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199367" r="-7471" b="-1272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D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116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타원 52">
            <a:extLst>
              <a:ext uri="{FF2B5EF4-FFF2-40B4-BE49-F238E27FC236}">
                <a16:creationId xmlns:a16="http://schemas.microsoft.com/office/drawing/2014/main" id="{763C240C-7F2B-4E60-BFB4-EAB0E3712150}"/>
              </a:ext>
            </a:extLst>
          </p:cNvPr>
          <p:cNvSpPr/>
          <p:nvPr/>
        </p:nvSpPr>
        <p:spPr>
          <a:xfrm>
            <a:off x="5693935" y="2284115"/>
            <a:ext cx="605848" cy="5849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D3E021-1D09-83C3-BE45-AD16BB256E2F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20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3.	Hasil dan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Pembahasan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25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62933" y="382381"/>
            <a:ext cx="38563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>
                <a:latin typeface="+mj-lt"/>
                <a:cs typeface="Arial" pitchFamily="34" charset="0"/>
              </a:rPr>
              <a:t>OUTLINE</a:t>
            </a:r>
            <a:endParaRPr lang="ko-KR" altLang="en-US" sz="5400" spc="60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5FAEB4-22EB-4FC2-BFB7-F94F5E7821D0}"/>
              </a:ext>
            </a:extLst>
          </p:cNvPr>
          <p:cNvGrpSpPr/>
          <p:nvPr/>
        </p:nvGrpSpPr>
        <p:grpSpPr>
          <a:xfrm>
            <a:off x="5352205" y="1215615"/>
            <a:ext cx="5441117" cy="666327"/>
            <a:chOff x="6096000" y="1127736"/>
            <a:chExt cx="5441117" cy="666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Pendahuluan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1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3DDB85-5104-4D31-7321-99F334B660D9}"/>
              </a:ext>
            </a:extLst>
          </p:cNvPr>
          <p:cNvGrpSpPr/>
          <p:nvPr/>
        </p:nvGrpSpPr>
        <p:grpSpPr>
          <a:xfrm>
            <a:off x="5352205" y="1936663"/>
            <a:ext cx="5849073" cy="666328"/>
            <a:chOff x="6096000" y="1127735"/>
            <a:chExt cx="5849073" cy="66632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040FF-9C25-9ECF-3E5C-19EC6699B418}"/>
                </a:ext>
              </a:extLst>
            </p:cNvPr>
            <p:cNvSpPr txBox="1"/>
            <p:nvPr/>
          </p:nvSpPr>
          <p:spPr>
            <a:xfrm>
              <a:off x="6994905" y="1127735"/>
              <a:ext cx="495016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Metodologi</a:t>
              </a:r>
              <a:r>
                <a:rPr lang="en-US" altLang="ko-KR" sz="3500" b="1">
                  <a:cs typeface="Arial" pitchFamily="34" charset="0"/>
                </a:rPr>
                <a:t> </a:t>
              </a:r>
              <a:r>
                <a:rPr lang="en-US" altLang="ko-KR" sz="3500" b="1" err="1">
                  <a:cs typeface="Arial" pitchFamily="34" charset="0"/>
                </a:rPr>
                <a:t>Penelitian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E6C2A6-EF3D-C297-850F-D24BB7AE99C0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2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539DCA-EDB7-E6B2-C90F-CF299BCE51F4}"/>
              </a:ext>
            </a:extLst>
          </p:cNvPr>
          <p:cNvGrpSpPr/>
          <p:nvPr/>
        </p:nvGrpSpPr>
        <p:grpSpPr>
          <a:xfrm>
            <a:off x="5352205" y="2759444"/>
            <a:ext cx="6257203" cy="666328"/>
            <a:chOff x="6096000" y="1127735"/>
            <a:chExt cx="6257203" cy="666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5AA5B5-6AD2-1822-917A-8FDF009074AC}"/>
                </a:ext>
              </a:extLst>
            </p:cNvPr>
            <p:cNvSpPr txBox="1"/>
            <p:nvPr/>
          </p:nvSpPr>
          <p:spPr>
            <a:xfrm>
              <a:off x="6994905" y="1127735"/>
              <a:ext cx="535829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Hasil dan </a:t>
              </a:r>
              <a:r>
                <a:rPr lang="en-US" altLang="ko-KR" sz="3500" b="1" err="1">
                  <a:cs typeface="Arial" pitchFamily="34" charset="0"/>
                </a:rPr>
                <a:t>Pembahasan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CEE6B0-7AD4-7CA2-FE19-DC7B35B97E45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3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5CAA10-1927-2C25-ED95-4B5C2C75EC04}"/>
              </a:ext>
            </a:extLst>
          </p:cNvPr>
          <p:cNvGrpSpPr/>
          <p:nvPr/>
        </p:nvGrpSpPr>
        <p:grpSpPr>
          <a:xfrm>
            <a:off x="5352205" y="3546840"/>
            <a:ext cx="5441117" cy="666327"/>
            <a:chOff x="6096000" y="1127736"/>
            <a:chExt cx="5441117" cy="6663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034601-46DD-D02D-0478-CB1A45B16368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Kesimpulan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ABC660-C8DD-E8CF-187A-3AD067D0AB6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4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295275" y="1345882"/>
            <a:ext cx="6221272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832063" y="1551577"/>
            <a:ext cx="314769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Konstanta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Laju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D36D4C-AE78-CC61-660A-8103ECB5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8378"/>
              </p:ext>
            </p:extLst>
          </p:nvPr>
        </p:nvGraphicFramePr>
        <p:xfrm>
          <a:off x="510511" y="3143265"/>
          <a:ext cx="5685464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303">
                  <a:extLst>
                    <a:ext uri="{9D8B030D-6E8A-4147-A177-3AD203B41FA5}">
                      <a16:colId xmlns:a16="http://schemas.microsoft.com/office/drawing/2014/main" val="3973096245"/>
                    </a:ext>
                  </a:extLst>
                </a:gridCol>
                <a:gridCol w="1037823">
                  <a:extLst>
                    <a:ext uri="{9D8B030D-6E8A-4147-A177-3AD203B41FA5}">
                      <a16:colId xmlns:a16="http://schemas.microsoft.com/office/drawing/2014/main" val="4194422841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484268473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3795926066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2462869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(jam)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0,5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K (jam</a:t>
                      </a:r>
                      <a:r>
                        <a:rPr lang="id-ID" sz="1200" b="1" baseline="30000">
                          <a:effectLst/>
                        </a:rPr>
                        <a:t>-1</a:t>
                      </a:r>
                      <a:r>
                        <a:rPr lang="id-ID" sz="1200" b="1">
                          <a:effectLst/>
                        </a:rPr>
                        <a:t>)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160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1,035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0,898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1,044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6005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0,676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1,140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35,417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5660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280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0,856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1,019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18,230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807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3,139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2,758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3,358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19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1,353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2,281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70,833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7851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340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2,246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2,519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37,096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131182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FE88E927-EDAC-DC8A-AACB-4975E04D8583}"/>
              </a:ext>
            </a:extLst>
          </p:cNvPr>
          <p:cNvSpPr/>
          <p:nvPr/>
        </p:nvSpPr>
        <p:spPr>
          <a:xfrm>
            <a:off x="6959600" y="1345883"/>
            <a:ext cx="4949309" cy="517260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D7DCEF-3DBF-DBD2-1C59-D54039A8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03516"/>
              </p:ext>
            </p:extLst>
          </p:nvPr>
        </p:nvGraphicFramePr>
        <p:xfrm>
          <a:off x="7841017" y="3828158"/>
          <a:ext cx="3304267" cy="734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244">
                  <a:extLst>
                    <a:ext uri="{9D8B030D-6E8A-4147-A177-3AD203B41FA5}">
                      <a16:colId xmlns:a16="http://schemas.microsoft.com/office/drawing/2014/main" val="2013341820"/>
                    </a:ext>
                  </a:extLst>
                </a:gridCol>
                <a:gridCol w="751507">
                  <a:extLst>
                    <a:ext uri="{9D8B030D-6E8A-4147-A177-3AD203B41FA5}">
                      <a16:colId xmlns:a16="http://schemas.microsoft.com/office/drawing/2014/main" val="2510310272"/>
                    </a:ext>
                  </a:extLst>
                </a:gridCol>
                <a:gridCol w="924345">
                  <a:extLst>
                    <a:ext uri="{9D8B030D-6E8A-4147-A177-3AD203B41FA5}">
                      <a16:colId xmlns:a16="http://schemas.microsoft.com/office/drawing/2014/main" val="2910611383"/>
                    </a:ext>
                  </a:extLst>
                </a:gridCol>
                <a:gridCol w="927171">
                  <a:extLst>
                    <a:ext uri="{9D8B030D-6E8A-4147-A177-3AD203B41FA5}">
                      <a16:colId xmlns:a16="http://schemas.microsoft.com/office/drawing/2014/main" val="983657614"/>
                    </a:ext>
                  </a:extLst>
                </a:gridCol>
              </a:tblGrid>
              <a:tr h="700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id-ID" sz="1200">
                          <a:effectLst/>
                        </a:rPr>
                        <a:t>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7048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2,519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0,915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1,604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749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0,443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0,576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4702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4437" b="-35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6364" r="-2443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6364" r="-24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DFFD1-5F75-F3A9-30C9-074ADD12D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718047"/>
              </p:ext>
            </p:extLst>
          </p:nvPr>
        </p:nvGraphicFramePr>
        <p:xfrm>
          <a:off x="7841017" y="5183553"/>
          <a:ext cx="3456910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4636">
                  <a:extLst>
                    <a:ext uri="{9D8B030D-6E8A-4147-A177-3AD203B41FA5}">
                      <a16:colId xmlns:a16="http://schemas.microsoft.com/office/drawing/2014/main" val="3951713364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2759700349"/>
                    </a:ext>
                  </a:extLst>
                </a:gridCol>
                <a:gridCol w="833748">
                  <a:extLst>
                    <a:ext uri="{9D8B030D-6E8A-4147-A177-3AD203B41FA5}">
                      <a16:colId xmlns:a16="http://schemas.microsoft.com/office/drawing/2014/main" val="454843426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4045471390"/>
                    </a:ext>
                  </a:extLst>
                </a:gridCol>
                <a:gridCol w="813422">
                  <a:extLst>
                    <a:ext uri="{9D8B030D-6E8A-4147-A177-3AD203B41FA5}">
                      <a16:colId xmlns:a16="http://schemas.microsoft.com/office/drawing/2014/main" val="22621089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3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569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-8,28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-7,72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4143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-9,00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-8,74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1071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C328672-F1F8-2153-6822-50A605A53D97}"/>
              </a:ext>
            </a:extLst>
          </p:cNvPr>
          <p:cNvSpPr txBox="1"/>
          <p:nvPr/>
        </p:nvSpPr>
        <p:spPr>
          <a:xfrm>
            <a:off x="447404" y="2840153"/>
            <a:ext cx="41255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just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Penentuan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order dan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konstanta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laju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total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30571-FFAE-A834-E107-2E8262D1902F}"/>
              </a:ext>
            </a:extLst>
          </p:cNvPr>
          <p:cNvSpPr txBox="1"/>
          <p:nvPr/>
        </p:nvSpPr>
        <p:spPr>
          <a:xfrm>
            <a:off x="7554323" y="350142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konstanta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laju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7338B7-D8F9-43FE-8CB8-0E30E95D2791}"/>
              </a:ext>
            </a:extLst>
          </p:cNvPr>
          <p:cNvSpPr/>
          <p:nvPr/>
        </p:nvSpPr>
        <p:spPr>
          <a:xfrm>
            <a:off x="6321167" y="3626717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2BABD-8EB3-49AF-0BCB-E94CE0AAF8C1}"/>
              </a:ext>
            </a:extLst>
          </p:cNvPr>
          <p:cNvSpPr txBox="1"/>
          <p:nvPr/>
        </p:nvSpPr>
        <p:spPr>
          <a:xfrm>
            <a:off x="7554323" y="4856816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3.3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ln(k) dan 1/T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1B7AB4-CA2A-1CE5-05AF-9FF457080C0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8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4522152" y="1556693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A</a:t>
            </a:r>
            <a:r>
              <a:rPr lang="en-US" altLang="ko-KR" b="1" baseline="-2500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</a:t>
            </a:r>
            <a:r>
              <a:rPr lang="en-US" altLang="ko-KR" b="1" baseline="-2500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D63AF5-7ABD-48B8-ADEB-97A05C0E0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744640"/>
              </p:ext>
            </p:extLst>
          </p:nvPr>
        </p:nvGraphicFramePr>
        <p:xfrm>
          <a:off x="517424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5D1C19C-0841-472D-ABCA-57528119B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756417"/>
              </p:ext>
            </p:extLst>
          </p:nvPr>
        </p:nvGraphicFramePr>
        <p:xfrm>
          <a:off x="4128479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CC05A74-2629-4212-0D12-9B2FA521008F}"/>
              </a:ext>
            </a:extLst>
          </p:cNvPr>
          <p:cNvGrpSpPr/>
          <p:nvPr/>
        </p:nvGrpSpPr>
        <p:grpSpPr>
          <a:xfrm>
            <a:off x="8070529" y="2217738"/>
            <a:ext cx="3311908" cy="495649"/>
            <a:chOff x="7855940" y="2213372"/>
            <a:chExt cx="3311908" cy="4956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1279EA-A31B-04AB-9B3B-FFC4B18AD140}"/>
                </a:ext>
              </a:extLst>
            </p:cNvPr>
            <p:cNvSpPr txBox="1"/>
            <p:nvPr/>
          </p:nvSpPr>
          <p:spPr>
            <a:xfrm>
              <a:off x="7855940" y="2307308"/>
              <a:ext cx="14759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Regresi</a:t>
              </a:r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 linear:</a:t>
              </a:r>
              <a:endParaRPr lang="id-ID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/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D" sz="1400" i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Ea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en-ID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blipFill>
                  <a:blip r:embed="rId4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63C278C-A663-F966-F7FE-17621097C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94388"/>
              </p:ext>
            </p:extLst>
          </p:nvPr>
        </p:nvGraphicFramePr>
        <p:xfrm>
          <a:off x="7908262" y="3522470"/>
          <a:ext cx="3741086" cy="1631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5289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583963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1021202">
                  <a:extLst>
                    <a:ext uri="{9D8B030D-6E8A-4147-A177-3AD203B41FA5}">
                      <a16:colId xmlns:a16="http://schemas.microsoft.com/office/drawing/2014/main" val="1180659922"/>
                    </a:ext>
                  </a:extLst>
                </a:gridCol>
                <a:gridCol w="1230632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</a:tblGrid>
              <a:tr h="32632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Parameter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0,0268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24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24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38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0</a:t>
                      </a:r>
                      <a:r>
                        <a:rPr lang="en-US" sz="1200">
                          <a:effectLst/>
                        </a:rPr>
                        <a:t>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34BFCAC-13BA-6953-0960-603C10D90826}"/>
              </a:ext>
            </a:extLst>
          </p:cNvPr>
          <p:cNvSpPr txBox="1"/>
          <p:nvPr/>
        </p:nvSpPr>
        <p:spPr>
          <a:xfrm>
            <a:off x="7824387" y="315200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3.4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Parameter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77E73-521B-43A7-0D53-2CC84B187214}"/>
              </a:ext>
            </a:extLst>
          </p:cNvPr>
          <p:cNvSpPr txBox="1"/>
          <p:nvPr/>
        </p:nvSpPr>
        <p:spPr>
          <a:xfrm>
            <a:off x="1867349" y="6023909"/>
            <a:ext cx="49925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3.1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Kurva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linear (a) ln(k1) dan (b) ln(k2)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1/T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34F74-B49B-891E-0325-AD39318F2F4C}"/>
              </a:ext>
            </a:extLst>
          </p:cNvPr>
          <p:cNvSpPr txBox="1"/>
          <p:nvPr/>
        </p:nvSpPr>
        <p:spPr>
          <a:xfrm>
            <a:off x="2216124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(a)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130CA-AD4C-CE1F-054B-D2FB5B539842}"/>
              </a:ext>
            </a:extLst>
          </p:cNvPr>
          <p:cNvSpPr txBox="1"/>
          <p:nvPr/>
        </p:nvSpPr>
        <p:spPr>
          <a:xfrm>
            <a:off x="5838499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(b)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E79795-8D10-EEEA-6E73-BB385A4AA548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33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(3)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D9B52-882D-47A7-8F5A-BD8270E6CC98}"/>
              </a:ext>
            </a:extLst>
          </p:cNvPr>
          <p:cNvSpPr/>
          <p:nvPr/>
        </p:nvSpPr>
        <p:spPr>
          <a:xfrm>
            <a:off x="485456" y="1717042"/>
            <a:ext cx="11411272" cy="42976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88035" y="2026138"/>
            <a:ext cx="25952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Validasi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Parameter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572368-AF69-0478-5483-EC79F3BD8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11230"/>
              </p:ext>
            </p:extLst>
          </p:nvPr>
        </p:nvGraphicFramePr>
        <p:xfrm>
          <a:off x="788035" y="3534141"/>
          <a:ext cx="633666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44989253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98764322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179073004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384155477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53649537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64639157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58082620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7045864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err="1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Perlakuan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Konversi asam </a:t>
                      </a:r>
                      <a:r>
                        <a:rPr lang="id-ID" sz="1200" err="1">
                          <a:effectLst/>
                        </a:rPr>
                        <a:t>laurat</a:t>
                      </a:r>
                      <a:r>
                        <a:rPr lang="id-ID" sz="1200">
                          <a:effectLst/>
                        </a:rPr>
                        <a:t>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Selektivitas HDO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8076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12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 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36,40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36,37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19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 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43,45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0.1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7191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2099A5-A96D-9586-ACFC-90B7D671FCA1}"/>
              </a:ext>
            </a:extLst>
          </p:cNvPr>
          <p:cNvSpPr txBox="1"/>
          <p:nvPr/>
        </p:nvSpPr>
        <p:spPr>
          <a:xfrm>
            <a:off x="788035" y="2982455"/>
            <a:ext cx="50234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3.5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Perbandingan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konversi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selektivitas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referensi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permodelan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457A-5567-A3BB-D10E-76F48CCDF8AE}"/>
              </a:ext>
            </a:extLst>
          </p:cNvPr>
          <p:cNvSpPr txBox="1"/>
          <p:nvPr/>
        </p:nvSpPr>
        <p:spPr>
          <a:xfrm>
            <a:off x="7463917" y="3444120"/>
            <a:ext cx="39400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err="1"/>
              <a:t>Validasi</a:t>
            </a:r>
            <a:r>
              <a:rPr lang="en-US" sz="1400"/>
              <a:t> </a:t>
            </a:r>
            <a:r>
              <a:rPr lang="en-US" sz="1400" err="1"/>
              <a:t>dilakukan</a:t>
            </a:r>
            <a:r>
              <a:rPr lang="en-US" sz="1400"/>
              <a:t> </a:t>
            </a:r>
            <a:r>
              <a:rPr lang="en-US" sz="1400" err="1"/>
              <a:t>dengan</a:t>
            </a:r>
            <a:r>
              <a:rPr lang="en-US" sz="1400"/>
              <a:t> </a:t>
            </a:r>
            <a:r>
              <a:rPr lang="en-US" sz="1400" err="1"/>
              <a:t>membandingkan</a:t>
            </a:r>
            <a:r>
              <a:rPr lang="en-US" sz="1400"/>
              <a:t> </a:t>
            </a:r>
            <a:r>
              <a:rPr lang="en-US" sz="1400" err="1"/>
              <a:t>nilai</a:t>
            </a:r>
            <a:r>
              <a:rPr lang="en-US" sz="1400"/>
              <a:t> </a:t>
            </a:r>
            <a:r>
              <a:rPr lang="en-US" sz="1400" err="1"/>
              <a:t>konversi</a:t>
            </a:r>
            <a:r>
              <a:rPr lang="en-US" sz="1400"/>
              <a:t> dan </a:t>
            </a:r>
            <a:r>
              <a:rPr lang="en-US" sz="1400" err="1"/>
              <a:t>selektivitas</a:t>
            </a:r>
            <a:r>
              <a:rPr lang="en-US" sz="1400"/>
              <a:t> pada </a:t>
            </a:r>
            <a:r>
              <a:rPr lang="en-US" sz="1400" err="1"/>
              <a:t>kondisi</a:t>
            </a:r>
            <a:r>
              <a:rPr lang="en-US" sz="1400"/>
              <a:t> 280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(6 jam) dan 320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(3 jam)</a:t>
            </a:r>
          </a:p>
          <a:p>
            <a:pPr>
              <a:buClr>
                <a:schemeClr val="accent5"/>
              </a:buClr>
            </a:pPr>
            <a:endParaRPr lang="en-US" sz="140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/>
              <a:t>Nilai </a:t>
            </a:r>
            <a:r>
              <a:rPr lang="en-US" sz="1400" i="1"/>
              <a:t>error </a:t>
            </a:r>
            <a:r>
              <a:rPr lang="en-US" sz="1400" err="1"/>
              <a:t>bernilai</a:t>
            </a:r>
            <a:r>
              <a:rPr lang="en-US" sz="1400"/>
              <a:t> sangat </a:t>
            </a:r>
            <a:r>
              <a:rPr lang="en-US" sz="1400" err="1"/>
              <a:t>kecil</a:t>
            </a:r>
            <a:r>
              <a:rPr lang="en-US" sz="1400"/>
              <a:t> (&lt;5%) </a:t>
            </a:r>
            <a:r>
              <a:rPr lang="en-US" sz="1400" err="1"/>
              <a:t>sehingga</a:t>
            </a:r>
            <a:r>
              <a:rPr lang="en-US" sz="1400"/>
              <a:t> parameter </a:t>
            </a:r>
            <a:r>
              <a:rPr lang="en-US" sz="1400" err="1"/>
              <a:t>kinetika</a:t>
            </a:r>
            <a:r>
              <a:rPr lang="en-US" sz="1400"/>
              <a:t> </a:t>
            </a:r>
            <a:r>
              <a:rPr lang="en-US" sz="1400" err="1"/>
              <a:t>dapat</a:t>
            </a:r>
            <a:r>
              <a:rPr lang="en-US" sz="1400"/>
              <a:t> </a:t>
            </a:r>
            <a:r>
              <a:rPr lang="en-US" sz="1400" err="1"/>
              <a:t>digunakan</a:t>
            </a:r>
            <a:r>
              <a:rPr lang="en-US" sz="1400"/>
              <a:t>.</a:t>
            </a:r>
            <a:endParaRPr lang="id-ID" sz="1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B3422A-AA93-353B-B20F-B45BE0DDA41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91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1626400" y="1650177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Massa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D9B52-882D-47A7-8F5A-BD8270E6CC98}"/>
              </a:ext>
            </a:extLst>
          </p:cNvPr>
          <p:cNvSpPr/>
          <p:nvPr/>
        </p:nvSpPr>
        <p:spPr>
          <a:xfrm>
            <a:off x="5618480" y="1345883"/>
            <a:ext cx="5362092" cy="184435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06AFD0-F9BD-E7F6-B761-8725C8B52C54}"/>
              </a:ext>
            </a:extLst>
          </p:cNvPr>
          <p:cNvSpPr/>
          <p:nvPr/>
        </p:nvSpPr>
        <p:spPr>
          <a:xfrm>
            <a:off x="1148715" y="1345882"/>
            <a:ext cx="4114165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6789426" y="1697932"/>
            <a:ext cx="30921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Energi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819847"/>
                  </p:ext>
                </p:extLst>
              </p:nvPr>
            </p:nvGraphicFramePr>
            <p:xfrm>
              <a:off x="1587348" y="2368845"/>
              <a:ext cx="3225800" cy="33882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LA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6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O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</m:t>
                                        </m:r>
                                        <m:r>
                                          <a:rPr lang="id-ID" sz="1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819847"/>
                  </p:ext>
                </p:extLst>
              </p:nvPr>
            </p:nvGraphicFramePr>
            <p:xfrm>
              <a:off x="1587348" y="2368845"/>
              <a:ext cx="3225800" cy="33882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564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2832" b="-498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6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564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0000" r="-32832" b="-398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564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0000" r="-32832" b="-298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564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3261" r="-32832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564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98925" r="-3283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564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98925" r="-328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6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6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6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6363653"/>
                  </p:ext>
                </p:extLst>
              </p:nvPr>
            </p:nvGraphicFramePr>
            <p:xfrm>
              <a:off x="6832926" y="2326266"/>
              <a:ext cx="3771726" cy="59048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ρ</m:t>
                                </m:r>
                                <m:sSub>
                                  <m:sSubPr>
                                    <m:ctrlP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id-ID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dT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id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id-ID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ri</m:t>
                                        </m:r>
                                      </m:sub>
                                    </m:sSub>
                                    <m:r>
                                      <a:rPr lang="id-ID" sz="16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id-ID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d-ID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id-ID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6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6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6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6363653"/>
                  </p:ext>
                </p:extLst>
              </p:nvPr>
            </p:nvGraphicFramePr>
            <p:xfrm>
              <a:off x="6832926" y="2326266"/>
              <a:ext cx="3771726" cy="59048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590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r="-190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6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6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6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/>
              <p:nvPr/>
            </p:nvSpPr>
            <p:spPr>
              <a:xfrm>
                <a:off x="7805699" y="3472368"/>
                <a:ext cx="3049753" cy="1292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Keterangan </a:t>
                </a:r>
                <a:r>
                  <a:rPr lang="en-US" sz="110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variabel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ρ</m:t>
                    </m:r>
                  </m:oMath>
                </a14:m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Massa jenis senyawa di reaktor (kg/m</a:t>
                </a:r>
                <a:r>
                  <a:rPr lang="id-ID" sz="1100" baseline="30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3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Kapasitas panas (J/kg K)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>
                    <a:ea typeface="Yu Mincho" panose="02020400000000000000" pitchFamily="18" charset="-128"/>
                    <a:cs typeface="Arial" panose="020B0604020202020204" pitchFamily="34" charset="0"/>
                  </a:rPr>
                  <a:t>u</a:t>
                </a:r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alir linear fluida dalam reaktor (m/s)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= Temperatur reaktor pada posisi z (K)</a:t>
                </a:r>
              </a:p>
              <a:p>
                <a14:m>
                  <m:oMath xmlns:m="http://schemas.openxmlformats.org/officeDocument/2006/math">
                    <m:r>
                      <a:rPr lang="id-ID" sz="1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id-ID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ri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Perubahan entalpi reaksi i (J/mol)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r</a:t>
                </a:r>
                <a:r>
                  <a:rPr lang="id-ID" sz="1100" baseline="-250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i</a:t>
                </a:r>
                <a:r>
                  <a:rPr lang="en-US" sz="1100" baseline="-25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reaksi i (mol/</a:t>
                </a:r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L.s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699" y="3472368"/>
                <a:ext cx="3049753" cy="1292405"/>
              </a:xfrm>
              <a:prstGeom prst="rect">
                <a:avLst/>
              </a:prstGeom>
              <a:blipFill>
                <a:blip r:embed="rId4"/>
                <a:stretch>
                  <a:fillRect t="-472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3BC6CF6-C456-312C-A70C-69111D3FF10A}"/>
              </a:ext>
            </a:extLst>
          </p:cNvPr>
          <p:cNvSpPr txBox="1"/>
          <p:nvPr/>
        </p:nvSpPr>
        <p:spPr>
          <a:xfrm>
            <a:off x="5779787" y="3472368"/>
            <a:ext cx="170572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Keterangan subskrip:</a:t>
            </a:r>
            <a:endParaRPr lang="en-US" sz="1100">
              <a:effectLst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LA = Asam </a:t>
            </a:r>
            <a:r>
              <a:rPr lang="en-US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aurat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Dodekana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Undekana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H2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Hidrogen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CO2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Karbon dioksida</a:t>
            </a:r>
            <a:endParaRPr lang="id-ID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</a:rPr>
              <a:t>H2O</a:t>
            </a:r>
            <a:r>
              <a:rPr lang="en-US" sz="1100">
                <a:effectLst/>
                <a:ea typeface="Yu Mincho" panose="02020400000000000000" pitchFamily="18" charset="-128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</a:rPr>
              <a:t>= Air</a:t>
            </a:r>
            <a:endParaRPr lang="id-ID" sz="11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626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73E9042-E653-443D-9CDD-20E07BF87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161863"/>
              </p:ext>
            </p:extLst>
          </p:nvPr>
        </p:nvGraphicFramePr>
        <p:xfrm>
          <a:off x="533570" y="2158690"/>
          <a:ext cx="41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Arrow: Chevron 8">
            <a:extLst>
              <a:ext uri="{FF2B5EF4-FFF2-40B4-BE49-F238E27FC236}">
                <a16:creationId xmlns:a16="http://schemas.microsoft.com/office/drawing/2014/main" id="{34DC2A14-43D9-D445-9B5B-171BB8847F01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temperatur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reaktor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C91A5-2D96-5CA0-EBE6-CDA79054FBBE}"/>
              </a:ext>
            </a:extLst>
          </p:cNvPr>
          <p:cNvSpPr txBox="1"/>
          <p:nvPr/>
        </p:nvSpPr>
        <p:spPr>
          <a:xfrm>
            <a:off x="1262380" y="5408850"/>
            <a:ext cx="6042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>
                <a:effectLst/>
                <a:latin typeface="+mj-lt"/>
              </a:rPr>
              <a:t>Gambar 3.2</a:t>
            </a:r>
            <a:r>
              <a:rPr lang="en-US" sz="1200">
                <a:effectLst/>
                <a:latin typeface="+mj-lt"/>
              </a:rPr>
              <a:t>	</a:t>
            </a:r>
            <a:r>
              <a:rPr lang="id-ID" sz="1200">
                <a:effectLst/>
                <a:latin typeface="+mj-lt"/>
              </a:rPr>
              <a:t>Profil temperatur di sepanjang reaktor pada berbagai variasi fraksi massa LA umpan pada temperatur umpan </a:t>
            </a:r>
            <a:r>
              <a:rPr lang="en-US" sz="1200">
                <a:effectLst/>
                <a:latin typeface="+mj-lt"/>
              </a:rPr>
              <a:t>300</a:t>
            </a:r>
            <a:r>
              <a:rPr lang="id-ID" sz="1200">
                <a:effectLst/>
                <a:latin typeface="+mj-lt"/>
              </a:rPr>
              <a:t> </a:t>
            </a:r>
            <a:r>
              <a:rPr lang="en-US" sz="1200" baseline="30000" err="1">
                <a:latin typeface="+mj-lt"/>
              </a:rPr>
              <a:t>o</a:t>
            </a:r>
            <a:r>
              <a:rPr lang="en-US" sz="1200" err="1">
                <a:latin typeface="+mj-lt"/>
              </a:rPr>
              <a:t>C</a:t>
            </a:r>
            <a:r>
              <a:rPr lang="id-ID" sz="1200">
                <a:effectLst/>
                <a:latin typeface="+mj-lt"/>
              </a:rPr>
              <a:t> dan LHSV 1 jam</a:t>
            </a:r>
            <a:r>
              <a:rPr lang="id-ID" sz="1200" baseline="30000">
                <a:effectLst/>
                <a:latin typeface="+mj-lt"/>
              </a:rPr>
              <a:t>-1</a:t>
            </a:r>
            <a:endParaRPr lang="id-ID" sz="120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/>
              <p:nvPr/>
            </p:nvSpPr>
            <p:spPr>
              <a:xfrm>
                <a:off x="8211452" y="2300307"/>
                <a:ext cx="3473308" cy="31085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/>
                  <a:t>Reaksi </a:t>
                </a:r>
                <a:r>
                  <a:rPr lang="en-US" sz="1400" err="1"/>
                  <a:t>deoksigenasi</a:t>
                </a:r>
                <a:r>
                  <a:rPr lang="en-US" sz="1400"/>
                  <a:t> </a:t>
                </a:r>
                <a:r>
                  <a:rPr lang="en-US" sz="1400" err="1"/>
                  <a:t>asam</a:t>
                </a:r>
                <a:r>
                  <a:rPr lang="en-US" sz="1400"/>
                  <a:t> lemak </a:t>
                </a:r>
                <a:r>
                  <a:rPr lang="en-US" sz="1400" b="1"/>
                  <a:t>sangat </a:t>
                </a:r>
                <a:r>
                  <a:rPr lang="en-US" sz="1400" b="1" err="1"/>
                  <a:t>eksotermis</a:t>
                </a:r>
                <a:r>
                  <a:rPr lang="en-US" sz="1400" b="1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err="1"/>
                  <a:t>temperatur</a:t>
                </a:r>
                <a:r>
                  <a:rPr lang="en-US" sz="1400"/>
                  <a:t> </a:t>
                </a:r>
                <a:r>
                  <a:rPr lang="en-US" sz="1400" err="1"/>
                  <a:t>meningkat</a:t>
                </a:r>
                <a:r>
                  <a:rPr lang="en-US" sz="1400"/>
                  <a:t> sangat </a:t>
                </a:r>
                <a:r>
                  <a:rPr lang="en-US" sz="1400" err="1"/>
                  <a:t>tinggi</a:t>
                </a:r>
                <a:endParaRPr lang="en-US" sz="1400"/>
              </a:p>
              <a:p>
                <a:pPr>
                  <a:buClr>
                    <a:schemeClr val="accent5"/>
                  </a:buClr>
                </a:pPr>
                <a:endParaRPr lang="en-US" sz="140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konsentrasi</a:t>
                </a:r>
                <a:r>
                  <a:rPr lang="en-US" sz="1400" b="1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err="1"/>
                  <a:t>peningkatan</a:t>
                </a:r>
                <a:r>
                  <a:rPr lang="en-US" sz="1400"/>
                  <a:t> </a:t>
                </a:r>
                <a:r>
                  <a:rPr lang="en-US" sz="1400" err="1"/>
                  <a:t>hasil</a:t>
                </a:r>
                <a:r>
                  <a:rPr lang="en-US" sz="1400"/>
                  <a:t> </a:t>
                </a:r>
                <a:r>
                  <a:rPr lang="en-US" sz="1400" err="1"/>
                  <a:t>panas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temperatur</a:t>
                </a:r>
                <a:r>
                  <a:rPr lang="en-US" sz="1400" b="1"/>
                  <a:t> </a:t>
                </a:r>
                <a:r>
                  <a:rPr lang="en-US" sz="1400" b="1" err="1"/>
                  <a:t>reaktor</a:t>
                </a: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/>
                  <a:t>Batas </a:t>
                </a:r>
                <a:r>
                  <a:rPr lang="en-US" sz="1400" b="1" err="1"/>
                  <a:t>maksimal</a:t>
                </a:r>
                <a:r>
                  <a:rPr lang="en-US" sz="1400" b="1"/>
                  <a:t> </a:t>
                </a:r>
                <a:r>
                  <a:rPr lang="en-US" sz="1400"/>
                  <a:t>LA </a:t>
                </a:r>
                <a:r>
                  <a:rPr lang="en-US" sz="1400" err="1"/>
                  <a:t>umpan</a:t>
                </a:r>
                <a:r>
                  <a:rPr lang="en-US" sz="1400"/>
                  <a:t> = </a:t>
                </a:r>
                <a:r>
                  <a:rPr lang="en-US" sz="1400" b="1"/>
                  <a:t>30%-</a:t>
                </a:r>
                <a:r>
                  <a:rPr lang="en-US" sz="1400" b="1" err="1"/>
                  <a:t>wt</a:t>
                </a:r>
                <a:r>
                  <a:rPr lang="en-US" sz="1400" b="1"/>
                  <a:t> </a:t>
                </a:r>
                <a:r>
                  <a:rPr lang="en-US" sz="1400"/>
                  <a:t>yang </a:t>
                </a:r>
                <a:r>
                  <a:rPr lang="en-US" sz="1400" err="1"/>
                  <a:t>menghasilkan</a:t>
                </a:r>
                <a:r>
                  <a:rPr lang="en-US" sz="1400"/>
                  <a:t> </a:t>
                </a:r>
                <a:r>
                  <a:rPr lang="en-US" sz="1400" err="1"/>
                  <a:t>temperatur</a:t>
                </a:r>
                <a:r>
                  <a:rPr lang="en-US" sz="1400"/>
                  <a:t> 661 K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err="1"/>
                  <a:t>Konsentrasi</a:t>
                </a:r>
                <a:r>
                  <a:rPr lang="en-US" sz="1400"/>
                  <a:t> LA </a:t>
                </a:r>
                <a:r>
                  <a:rPr lang="en-US" sz="1400" err="1"/>
                  <a:t>umpan</a:t>
                </a:r>
                <a:r>
                  <a:rPr lang="en-US" sz="1400"/>
                  <a:t> </a:t>
                </a:r>
                <a:r>
                  <a:rPr lang="en-US" sz="1400" b="1"/>
                  <a:t>40%-</a:t>
                </a:r>
                <a:r>
                  <a:rPr lang="en-US" sz="1400" b="1" err="1"/>
                  <a:t>wt</a:t>
                </a:r>
                <a:r>
                  <a:rPr lang="en-US" sz="1400" b="1"/>
                  <a:t> </a:t>
                </a:r>
                <a:r>
                  <a:rPr lang="en-US" sz="1400" err="1"/>
                  <a:t>menghasilkan</a:t>
                </a:r>
                <a:r>
                  <a:rPr lang="en-US" sz="1400"/>
                  <a:t> </a:t>
                </a:r>
                <a:r>
                  <a:rPr lang="en-US" sz="1400" err="1"/>
                  <a:t>temperatur</a:t>
                </a:r>
                <a:r>
                  <a:rPr lang="en-US" sz="1400"/>
                  <a:t> </a:t>
                </a:r>
                <a:r>
                  <a:rPr lang="en-US" sz="1400" b="1"/>
                  <a:t>717 K</a:t>
                </a:r>
                <a:r>
                  <a:rPr lang="en-US" sz="1400"/>
                  <a:t> (di </a:t>
                </a:r>
                <a:r>
                  <a:rPr lang="en-US" sz="1400" err="1"/>
                  <a:t>atas</a:t>
                </a:r>
                <a:r>
                  <a:rPr lang="en-US" sz="1400"/>
                  <a:t> </a:t>
                </a:r>
                <a:r>
                  <a:rPr lang="en-US" sz="1400" err="1"/>
                  <a:t>batas</a:t>
                </a:r>
                <a:r>
                  <a:rPr lang="en-US" sz="1400"/>
                  <a:t> 673 K)</a:t>
                </a:r>
                <a:endParaRPr lang="id-ID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452" y="2300307"/>
                <a:ext cx="3473308" cy="3108543"/>
              </a:xfrm>
              <a:prstGeom prst="rect">
                <a:avLst/>
              </a:prstGeom>
              <a:blipFill>
                <a:blip r:embed="rId3"/>
                <a:stretch>
                  <a:fillRect r="-175" b="-97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2117AE-4B23-53E4-F2F7-CD43E829A0B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928E25D-2061-4105-8C24-5C38E710E0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367217"/>
              </p:ext>
            </p:extLst>
          </p:nvPr>
        </p:nvGraphicFramePr>
        <p:xfrm>
          <a:off x="4673570" y="2168850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 Box 33">
            <a:extLst>
              <a:ext uri="{FF2B5EF4-FFF2-40B4-BE49-F238E27FC236}">
                <a16:creationId xmlns:a16="http://schemas.microsoft.com/office/drawing/2014/main" id="{9F038D9A-990D-71BF-AA02-A5A2A37E19AA}"/>
              </a:ext>
            </a:extLst>
          </p:cNvPr>
          <p:cNvSpPr txBox="1"/>
          <p:nvPr/>
        </p:nvSpPr>
        <p:spPr>
          <a:xfrm>
            <a:off x="4985385" y="4014389"/>
            <a:ext cx="392430" cy="2222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9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673</a:t>
            </a:r>
            <a:endParaRPr lang="id-ID" sz="105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29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D7BAE83-30F8-40C7-938D-3F5C07FB1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674287"/>
              </p:ext>
            </p:extLst>
          </p:nvPr>
        </p:nvGraphicFramePr>
        <p:xfrm>
          <a:off x="538939" y="2152605"/>
          <a:ext cx="41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75B2280-9C08-45B3-B0E5-37CD23B55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644724"/>
              </p:ext>
            </p:extLst>
          </p:nvPr>
        </p:nvGraphicFramePr>
        <p:xfrm>
          <a:off x="4678939" y="2152605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A82E8DF-EB8D-69E1-D4BD-75211797C813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998C-33B8-75B1-AC0A-0048CABFB8AE}"/>
              </a:ext>
            </a:extLst>
          </p:cNvPr>
          <p:cNvSpPr txBox="1"/>
          <p:nvPr/>
        </p:nvSpPr>
        <p:spPr>
          <a:xfrm>
            <a:off x="1262380" y="5398690"/>
            <a:ext cx="6042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>
                <a:effectLst/>
                <a:latin typeface="+mj-lt"/>
              </a:rPr>
              <a:t>Gambar 3.3</a:t>
            </a:r>
            <a:r>
              <a:rPr lang="en-US" sz="1200">
                <a:effectLst/>
                <a:latin typeface="+mj-lt"/>
              </a:rPr>
              <a:t>	</a:t>
            </a:r>
            <a:r>
              <a:rPr lang="id-ID" sz="1200">
                <a:effectLst/>
                <a:latin typeface="+mj-lt"/>
              </a:rPr>
              <a:t>Profil konversi LA pada berbagai variasi fraksi massa LA umpan pada temperatur umpan </a:t>
            </a:r>
            <a:r>
              <a:rPr lang="en-US" sz="1200">
                <a:effectLst/>
                <a:latin typeface="+mj-lt"/>
              </a:rPr>
              <a:t>300</a:t>
            </a:r>
            <a:r>
              <a:rPr lang="id-ID" sz="1200">
                <a:effectLst/>
                <a:latin typeface="+mj-lt"/>
              </a:rPr>
              <a:t> </a:t>
            </a:r>
            <a:r>
              <a:rPr lang="en-US" sz="1200" baseline="30000" err="1">
                <a:latin typeface="+mj-lt"/>
              </a:rPr>
              <a:t>o</a:t>
            </a:r>
            <a:r>
              <a:rPr lang="en-US" sz="1200" err="1">
                <a:latin typeface="+mj-lt"/>
              </a:rPr>
              <a:t>C</a:t>
            </a:r>
            <a:r>
              <a:rPr lang="id-ID" sz="1200">
                <a:effectLst/>
                <a:latin typeface="+mj-lt"/>
              </a:rPr>
              <a:t> dan LHSV 1 jam-1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607B23-DC3B-77DA-A08C-8BEB85C73A8F}"/>
                  </a:ext>
                </a:extLst>
              </p:cNvPr>
              <p:cNvSpPr txBox="1"/>
              <p:nvPr/>
            </p:nvSpPr>
            <p:spPr>
              <a:xfrm>
                <a:off x="8278939" y="2281888"/>
                <a:ext cx="3243062" cy="23145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b="1"/>
                  <a:t>Peningkatan </a:t>
                </a:r>
                <a:r>
                  <a:rPr lang="en-US" sz="1400" b="1" err="1"/>
                  <a:t>konsentrasi</a:t>
                </a:r>
                <a:r>
                  <a:rPr lang="en-US" sz="1400" b="1"/>
                  <a:t> LA </a:t>
                </a:r>
                <a:r>
                  <a:rPr lang="en-US" sz="1400" b="1" err="1"/>
                  <a:t>umpan</a:t>
                </a:r>
                <a:endParaRPr lang="en-US" sz="1400" b="1"/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140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err="1"/>
                  <a:t>Peningkatan</a:t>
                </a:r>
                <a:r>
                  <a:rPr lang="en-US" sz="1400"/>
                  <a:t> </a:t>
                </a:r>
                <a:r>
                  <a:rPr lang="en-US" sz="1400" err="1"/>
                  <a:t>temperatur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endParaRPr lang="en-US" sz="1400"/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140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err="1"/>
                  <a:t>Peningkatan</a:t>
                </a:r>
                <a:r>
                  <a:rPr lang="en-US" sz="1400"/>
                  <a:t> </a:t>
                </a:r>
                <a:r>
                  <a:rPr lang="en-US" sz="1400" err="1"/>
                  <a:t>konstanta</a:t>
                </a:r>
                <a:r>
                  <a:rPr lang="en-US" sz="1400"/>
                  <a:t> </a:t>
                </a:r>
                <a:r>
                  <a:rPr lang="en-US" sz="1400" err="1"/>
                  <a:t>laju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1400"/>
                  <a:t> </a:t>
                </a:r>
              </a:p>
              <a:p>
                <a:pPr algn="ctr">
                  <a:lnSpc>
                    <a:spcPct val="150000"/>
                  </a:lnSpc>
                  <a:buClr>
                    <a:schemeClr val="accent5"/>
                  </a:buClr>
                </a:pP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konversi</a:t>
                </a:r>
                <a:r>
                  <a:rPr lang="en-US" sz="1400" b="1"/>
                  <a:t> </a:t>
                </a:r>
                <a:r>
                  <a:rPr lang="en-US" sz="1400" b="1" err="1"/>
                  <a:t>akhir</a:t>
                </a:r>
                <a:endParaRPr lang="en-US" sz="1400" b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607B23-DC3B-77DA-A08C-8BEB85C73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939" y="2281888"/>
                <a:ext cx="3243062" cy="2314544"/>
              </a:xfrm>
              <a:prstGeom prst="rect">
                <a:avLst/>
              </a:prstGeom>
              <a:blipFill>
                <a:blip r:embed="rId4"/>
                <a:stretch>
                  <a:fillRect b="-1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7F6654-9175-8FB2-DC58-18AD6FD11C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87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8"/>
            <a:ext cx="11573197" cy="724247"/>
          </a:xfrm>
        </p:spPr>
        <p:txBody>
          <a:bodyPr/>
          <a:lstStyle/>
          <a:p>
            <a:r>
              <a:rPr lang="en-US" sz="4800" dirty="0" err="1"/>
              <a:t>Pengaruh</a:t>
            </a:r>
            <a:r>
              <a:rPr lang="en-US" sz="4800" dirty="0"/>
              <a:t> </a:t>
            </a:r>
            <a:r>
              <a:rPr lang="en-US" sz="4800" dirty="0" err="1"/>
              <a:t>Fraksi</a:t>
            </a:r>
            <a:r>
              <a:rPr lang="en-US" sz="4800" dirty="0"/>
              <a:t> Massa LA </a:t>
            </a:r>
            <a:r>
              <a:rPr lang="en-US" sz="4800" dirty="0" err="1"/>
              <a:t>Umpan</a:t>
            </a:r>
            <a:r>
              <a:rPr lang="en-US" sz="4800" dirty="0"/>
              <a:t> (3)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85C0A85-D108-419A-A121-06099CC23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44766"/>
              </p:ext>
            </p:extLst>
          </p:nvPr>
        </p:nvGraphicFramePr>
        <p:xfrm>
          <a:off x="538939" y="2190705"/>
          <a:ext cx="41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EDDF1BD-C0C3-4014-A23A-51CF99437E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431083"/>
              </p:ext>
            </p:extLst>
          </p:nvPr>
        </p:nvGraphicFramePr>
        <p:xfrm>
          <a:off x="4678939" y="2190705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0601AA1-F668-42FA-32ED-C4EF404D49DD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FB4CB3-6DD8-DF7A-CCD6-D616331EBDBB}"/>
              </a:ext>
            </a:extLst>
          </p:cNvPr>
          <p:cNvSpPr txBox="1"/>
          <p:nvPr/>
        </p:nvSpPr>
        <p:spPr>
          <a:xfrm>
            <a:off x="1262380" y="5398690"/>
            <a:ext cx="6042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>
                <a:effectLst/>
                <a:latin typeface="+mj-lt"/>
              </a:rPr>
              <a:t>Gambar 3.4</a:t>
            </a:r>
            <a:r>
              <a:rPr lang="en-US" sz="1200">
                <a:effectLst/>
                <a:latin typeface="+mj-lt"/>
              </a:rPr>
              <a:t>	</a:t>
            </a:r>
            <a:r>
              <a:rPr lang="id-ID" sz="1200">
                <a:effectLst/>
                <a:latin typeface="+mj-lt"/>
              </a:rPr>
              <a:t>Profil selektivitas HDO pada berbagai variasi fraksi massa LA umpan pada temperatur umpan </a:t>
            </a:r>
            <a:r>
              <a:rPr lang="en-US" sz="1200">
                <a:effectLst/>
                <a:latin typeface="+mj-lt"/>
              </a:rPr>
              <a:t>300</a:t>
            </a:r>
            <a:r>
              <a:rPr lang="id-ID" sz="1200">
                <a:effectLst/>
                <a:latin typeface="+mj-lt"/>
              </a:rPr>
              <a:t> </a:t>
            </a:r>
            <a:r>
              <a:rPr lang="en-US" sz="1200" baseline="30000" err="1">
                <a:latin typeface="+mj-lt"/>
              </a:rPr>
              <a:t>o</a:t>
            </a:r>
            <a:r>
              <a:rPr lang="en-US" sz="1200" err="1">
                <a:latin typeface="+mj-lt"/>
              </a:rPr>
              <a:t>C</a:t>
            </a:r>
            <a:r>
              <a:rPr lang="id-ID" sz="1200">
                <a:effectLst/>
                <a:latin typeface="+mj-lt"/>
              </a:rPr>
              <a:t> dan LHSV 1 jam-1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4D702-F0E9-2E15-D22F-D3CD6730D95E}"/>
                  </a:ext>
                </a:extLst>
              </p:cNvPr>
              <p:cNvSpPr txBox="1"/>
              <p:nvPr/>
            </p:nvSpPr>
            <p:spPr>
              <a:xfrm>
                <a:off x="8148814" y="2321250"/>
                <a:ext cx="3473308" cy="246221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konsentrasi</a:t>
                </a:r>
                <a:r>
                  <a:rPr lang="en-US" sz="1400" b="1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b="1"/>
                  <a:t>penurunan </a:t>
                </a:r>
                <a:r>
                  <a:rPr lang="en-US" sz="1400" b="1" err="1"/>
                  <a:t>selektivitas</a:t>
                </a:r>
                <a:r>
                  <a:rPr lang="en-US" sz="1400" b="1"/>
                  <a:t>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err="1"/>
                  <a:t>Menunjukkan</a:t>
                </a:r>
                <a:r>
                  <a:rPr lang="en-US" sz="1400"/>
                  <a:t> pada </a:t>
                </a:r>
                <a:r>
                  <a:rPr lang="en-US" sz="1400" err="1"/>
                  <a:t>kondisi</a:t>
                </a:r>
                <a:r>
                  <a:rPr lang="en-US" sz="1400"/>
                  <a:t> </a:t>
                </a:r>
                <a:r>
                  <a:rPr lang="en-US" sz="1400" err="1"/>
                  <a:t>operasi</a:t>
                </a:r>
                <a:r>
                  <a:rPr lang="en-US" sz="1400"/>
                  <a:t> yang </a:t>
                </a:r>
                <a:r>
                  <a:rPr lang="en-US" sz="1400" err="1"/>
                  <a:t>dipilih</a:t>
                </a:r>
                <a:r>
                  <a:rPr lang="en-US" sz="1400"/>
                  <a:t>, </a:t>
                </a:r>
                <a:r>
                  <a:rPr lang="en-US" sz="1400" b="1" err="1"/>
                  <a:t>konstanta</a:t>
                </a:r>
                <a:r>
                  <a:rPr lang="en-US" sz="1400" b="1"/>
                  <a:t> </a:t>
                </a:r>
                <a:r>
                  <a:rPr lang="en-US" sz="1400" b="1" err="1"/>
                  <a:t>laju</a:t>
                </a:r>
                <a:r>
                  <a:rPr lang="en-US" sz="1400" b="1"/>
                  <a:t> </a:t>
                </a:r>
                <a:r>
                  <a:rPr lang="en-US" sz="1400" b="1" err="1"/>
                  <a:t>reaksi</a:t>
                </a:r>
                <a:r>
                  <a:rPr lang="en-US" sz="1400" b="1"/>
                  <a:t> DCO</a:t>
                </a:r>
                <a:r>
                  <a:rPr lang="en-US" sz="1400" b="1" baseline="-25000"/>
                  <a:t>2</a:t>
                </a:r>
                <a:r>
                  <a:rPr lang="en-US" sz="1400" b="1"/>
                  <a:t> &gt;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err="1"/>
                  <a:t>Sehingga</a:t>
                </a:r>
                <a:r>
                  <a:rPr lang="en-US" sz="1400"/>
                  <a:t>, </a:t>
                </a:r>
                <a:r>
                  <a:rPr lang="en-US" sz="1400" err="1"/>
                  <a:t>peningkatan</a:t>
                </a:r>
                <a:r>
                  <a:rPr lang="en-US" sz="1400"/>
                  <a:t> </a:t>
                </a:r>
                <a:r>
                  <a:rPr lang="en-US" sz="1400" err="1"/>
                  <a:t>laju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DCO</a:t>
                </a:r>
                <a:r>
                  <a:rPr lang="en-US" sz="1400" baseline="-25000"/>
                  <a:t>2</a:t>
                </a:r>
                <a:r>
                  <a:rPr lang="en-US" sz="1400"/>
                  <a:t> </a:t>
                </a:r>
                <a:r>
                  <a:rPr lang="en-US" sz="1400" err="1"/>
                  <a:t>akan</a:t>
                </a:r>
                <a:r>
                  <a:rPr lang="en-US" sz="1400"/>
                  <a:t> </a:t>
                </a:r>
                <a:r>
                  <a:rPr lang="en-US" sz="1400" err="1"/>
                  <a:t>lebih</a:t>
                </a:r>
                <a:r>
                  <a:rPr lang="en-US" sz="1400"/>
                  <a:t> </a:t>
                </a:r>
                <a:r>
                  <a:rPr lang="en-US" sz="1400" err="1"/>
                  <a:t>besar</a:t>
                </a:r>
                <a:r>
                  <a:rPr lang="en-US" sz="1400"/>
                  <a:t> </a:t>
                </a:r>
                <a:r>
                  <a:rPr lang="en-US" sz="1400" err="1"/>
                  <a:t>dari</a:t>
                </a:r>
                <a:r>
                  <a:rPr lang="en-US" sz="1400"/>
                  <a:t> HDO </a:t>
                </a:r>
                <a:r>
                  <a:rPr lang="en-US" sz="1400" err="1"/>
                  <a:t>ketika</a:t>
                </a:r>
                <a:r>
                  <a:rPr lang="en-US" sz="1400"/>
                  <a:t> </a:t>
                </a:r>
                <a:r>
                  <a:rPr lang="en-US" sz="1400" err="1"/>
                  <a:t>konsentrasi</a:t>
                </a:r>
                <a:r>
                  <a:rPr lang="en-US" sz="1400"/>
                  <a:t> LA </a:t>
                </a:r>
                <a:r>
                  <a:rPr lang="en-US" sz="1400" err="1"/>
                  <a:t>umpan</a:t>
                </a:r>
                <a:r>
                  <a:rPr lang="en-US" sz="1400"/>
                  <a:t> </a:t>
                </a:r>
                <a:r>
                  <a:rPr lang="en-US" sz="1400" err="1"/>
                  <a:t>ditingkatkan</a:t>
                </a:r>
                <a:endParaRPr lang="id-ID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4D702-F0E9-2E15-D22F-D3CD6730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814" y="2321250"/>
                <a:ext cx="3473308" cy="2462213"/>
              </a:xfrm>
              <a:prstGeom prst="rect">
                <a:avLst/>
              </a:prstGeom>
              <a:blipFill>
                <a:blip r:embed="rId4"/>
                <a:stretch>
                  <a:fillRect l="-175" t="-246" b="-12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936CDD-56B6-E3DB-EB34-643F83ADD60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687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dirty="0" err="1"/>
              <a:t>Pengaruh</a:t>
            </a:r>
            <a:r>
              <a:rPr lang="en-US" sz="4800" dirty="0"/>
              <a:t> </a:t>
            </a:r>
            <a:r>
              <a:rPr lang="en-US" sz="4800" dirty="0" err="1"/>
              <a:t>Fraksi</a:t>
            </a:r>
            <a:r>
              <a:rPr lang="en-US" sz="4800" dirty="0"/>
              <a:t> Massa LA </a:t>
            </a:r>
            <a:r>
              <a:rPr lang="en-US" sz="4800" dirty="0" err="1"/>
              <a:t>Umpan</a:t>
            </a:r>
            <a:r>
              <a:rPr lang="en-US" sz="4800" dirty="0"/>
              <a:t> (4)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perolehan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produk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dodekana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857511" y="5803372"/>
            <a:ext cx="4395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 algn="ctr"/>
            <a:r>
              <a:rPr lang="en-US" sz="1200" b="1" dirty="0">
                <a:effectLst/>
                <a:latin typeface="+mj-lt"/>
              </a:rPr>
              <a:t>Gambar 3.5</a:t>
            </a:r>
            <a:r>
              <a:rPr lang="en-US" sz="1200" b="1" dirty="0"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Kurva sensitivitas total produk </a:t>
            </a:r>
            <a:r>
              <a:rPr lang="id-ID" sz="1200" dirty="0" err="1">
                <a:effectLst/>
                <a:latin typeface="+mj-lt"/>
              </a:rPr>
              <a:t>dodekana</a:t>
            </a:r>
            <a:r>
              <a:rPr lang="id-ID" sz="1200" dirty="0">
                <a:effectLst/>
                <a:latin typeface="+mj-lt"/>
              </a:rPr>
              <a:t> terhadap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A01B-0124-900C-B15E-65566B9EC5BC}"/>
              </a:ext>
            </a:extLst>
          </p:cNvPr>
          <p:cNvSpPr txBox="1"/>
          <p:nvPr/>
        </p:nvSpPr>
        <p:spPr>
          <a:xfrm>
            <a:off x="6280754" y="2930866"/>
            <a:ext cx="5153851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FF0000"/>
                </a:solidFill>
              </a:rPr>
              <a:t>Kondisi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operasi</a:t>
            </a:r>
            <a:r>
              <a:rPr lang="en-US" sz="1400" dirty="0">
                <a:solidFill>
                  <a:srgbClr val="FF0000"/>
                </a:solidFill>
              </a:rPr>
              <a:t>: </a:t>
            </a:r>
            <a:r>
              <a:rPr lang="en-US" sz="1400" dirty="0" err="1">
                <a:solidFill>
                  <a:srgbClr val="FF0000"/>
                </a:solidFill>
              </a:rPr>
              <a:t>Fraksi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massa</a:t>
            </a:r>
            <a:r>
              <a:rPr lang="en-US" sz="1400" dirty="0">
                <a:solidFill>
                  <a:srgbClr val="FF0000"/>
                </a:solidFill>
              </a:rPr>
              <a:t> LA 30%, LHSV 1 jam</a:t>
            </a:r>
            <a:r>
              <a:rPr lang="en-US" sz="1400" baseline="30000" dirty="0">
                <a:solidFill>
                  <a:srgbClr val="FF0000"/>
                </a:solidFill>
              </a:rPr>
              <a:t>-1</a:t>
            </a:r>
            <a:endParaRPr lang="en-US" sz="1400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FF0000"/>
                </a:solidFill>
              </a:rPr>
              <a:t>Karena pada </a:t>
            </a:r>
            <a:r>
              <a:rPr lang="en-US" sz="1400" dirty="0" err="1">
                <a:solidFill>
                  <a:srgbClr val="FF0000"/>
                </a:solidFill>
              </a:rPr>
              <a:t>kasus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ini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fraksi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massa</a:t>
            </a:r>
            <a:r>
              <a:rPr lang="en-US" sz="1400" dirty="0">
                <a:solidFill>
                  <a:srgbClr val="FF0000"/>
                </a:solidFill>
              </a:rPr>
              <a:t> LA </a:t>
            </a:r>
            <a:r>
              <a:rPr lang="en-US" sz="1400" dirty="0" err="1">
                <a:solidFill>
                  <a:srgbClr val="FF0000"/>
                </a:solidFill>
              </a:rPr>
              <a:t>umpan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dibuat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tetap</a:t>
            </a:r>
            <a:r>
              <a:rPr lang="en-US" sz="1400" dirty="0">
                <a:solidFill>
                  <a:srgbClr val="FF0000"/>
                </a:solidFill>
              </a:rPr>
              <a:t>, total </a:t>
            </a:r>
            <a:r>
              <a:rPr lang="en-US" sz="1400" dirty="0" err="1">
                <a:solidFill>
                  <a:srgbClr val="FF0000"/>
                </a:solidFill>
              </a:rPr>
              <a:t>produk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dodekana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hanya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dipengaruhi</a:t>
            </a:r>
            <a:r>
              <a:rPr lang="en-US" sz="1400" dirty="0">
                <a:solidFill>
                  <a:srgbClr val="FF0000"/>
                </a:solidFill>
              </a:rPr>
              <a:t> oleh </a:t>
            </a:r>
            <a:r>
              <a:rPr lang="en-US" sz="1400" dirty="0" err="1">
                <a:solidFill>
                  <a:srgbClr val="FF0000"/>
                </a:solidFill>
              </a:rPr>
              <a:t>konversi</a:t>
            </a:r>
            <a:r>
              <a:rPr lang="en-US" sz="1400" dirty="0">
                <a:solidFill>
                  <a:srgbClr val="FF0000"/>
                </a:solidFill>
              </a:rPr>
              <a:t> LA dan </a:t>
            </a:r>
            <a:r>
              <a:rPr lang="en-US" sz="1400" dirty="0" err="1">
                <a:solidFill>
                  <a:srgbClr val="FF0000"/>
                </a:solidFill>
              </a:rPr>
              <a:t>selektivitas</a:t>
            </a:r>
            <a:r>
              <a:rPr lang="en-US" sz="1400" dirty="0">
                <a:solidFill>
                  <a:srgbClr val="FF0000"/>
                </a:solidFill>
              </a:rPr>
              <a:t> HDO.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>
                <a:solidFill>
                  <a:srgbClr val="FF0000"/>
                </a:solidFill>
              </a:rPr>
              <a:t>Temperatur</a:t>
            </a:r>
            <a:r>
              <a:rPr lang="en-US" sz="1400" b="1" dirty="0">
                <a:solidFill>
                  <a:srgbClr val="FF0000"/>
                </a:solidFill>
              </a:rPr>
              <a:t> inlet 300 </a:t>
            </a:r>
            <a:r>
              <a:rPr lang="en-US" sz="1400" b="1" baseline="30000" dirty="0" err="1">
                <a:solidFill>
                  <a:srgbClr val="FF0000"/>
                </a:solidFill>
              </a:rPr>
              <a:t>o</a:t>
            </a:r>
            <a:r>
              <a:rPr lang="en-US" sz="1400" b="1" dirty="0" err="1">
                <a:solidFill>
                  <a:srgbClr val="FF0000"/>
                </a:solidFill>
              </a:rPr>
              <a:t>C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menghasilkan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jumlah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produk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dodekana</a:t>
            </a:r>
            <a:r>
              <a:rPr lang="en-US" sz="1400" b="1" dirty="0">
                <a:solidFill>
                  <a:srgbClr val="FF0000"/>
                </a:solidFill>
              </a:rPr>
              <a:t> yang paling </a:t>
            </a:r>
            <a:r>
              <a:rPr lang="en-US" sz="1400" b="1" dirty="0" err="1">
                <a:solidFill>
                  <a:srgbClr val="FF0000"/>
                </a:solidFill>
              </a:rPr>
              <a:t>besar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pada </a:t>
            </a:r>
            <a:r>
              <a:rPr lang="en-US" sz="1400" dirty="0" err="1">
                <a:solidFill>
                  <a:srgbClr val="FF0000"/>
                </a:solidFill>
              </a:rPr>
              <a:t>rentang</a:t>
            </a:r>
            <a:r>
              <a:rPr lang="en-US" sz="1400" dirty="0">
                <a:solidFill>
                  <a:srgbClr val="FF0000"/>
                </a:solidFill>
              </a:rPr>
              <a:t> 280 – 340 </a:t>
            </a:r>
            <a:r>
              <a:rPr lang="en-US" sz="1400" dirty="0" err="1">
                <a:solidFill>
                  <a:srgbClr val="FF0000"/>
                </a:solidFill>
              </a:rPr>
              <a:t>oC.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65C8E2C-6D52-28D6-71E6-9B47007950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948792"/>
              </p:ext>
            </p:extLst>
          </p:nvPr>
        </p:nvGraphicFramePr>
        <p:xfrm>
          <a:off x="550533" y="2203372"/>
          <a:ext cx="55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5682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Temperatur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Umpan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LHSV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temperatur</a:t>
            </a:r>
            <a:r>
              <a:rPr lang="en-US" sz="1200" b="1" dirty="0">
                <a:solidFill>
                  <a:schemeClr val="bg1"/>
                </a:solidFill>
              </a:rPr>
              <a:t> outlet </a:t>
            </a:r>
            <a:r>
              <a:rPr lang="en-US" sz="1200" b="1" dirty="0" err="1">
                <a:solidFill>
                  <a:schemeClr val="bg1"/>
                </a:solidFill>
              </a:rPr>
              <a:t>reaktor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857511" y="5803372"/>
            <a:ext cx="527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3.6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inlet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outlet </a:t>
            </a:r>
            <a:r>
              <a:rPr lang="en-US" sz="1200" dirty="0" err="1">
                <a:effectLst/>
                <a:latin typeface="+mj-lt"/>
              </a:rPr>
              <a:t>reaktor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A01B-0124-900C-B15E-65566B9EC5BC}"/>
              </a:ext>
            </a:extLst>
          </p:cNvPr>
          <p:cNvSpPr txBox="1"/>
          <p:nvPr/>
        </p:nvSpPr>
        <p:spPr>
          <a:xfrm>
            <a:off x="6280754" y="2930866"/>
            <a:ext cx="5153851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FF0000"/>
                </a:solidFill>
              </a:rPr>
              <a:t>Kondisi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operasi</a:t>
            </a:r>
            <a:r>
              <a:rPr lang="en-US" sz="1400" dirty="0">
                <a:solidFill>
                  <a:srgbClr val="FF0000"/>
                </a:solidFill>
              </a:rPr>
              <a:t>: </a:t>
            </a:r>
            <a:r>
              <a:rPr lang="en-US" sz="1400" dirty="0" err="1">
                <a:solidFill>
                  <a:srgbClr val="FF0000"/>
                </a:solidFill>
              </a:rPr>
              <a:t>Fraksi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massa</a:t>
            </a:r>
            <a:r>
              <a:rPr lang="en-US" sz="1400" dirty="0">
                <a:solidFill>
                  <a:srgbClr val="FF0000"/>
                </a:solidFill>
              </a:rPr>
              <a:t> LA 30%, LHSV 1 jam</a:t>
            </a:r>
            <a:r>
              <a:rPr lang="en-US" sz="1400" baseline="30000" dirty="0">
                <a:solidFill>
                  <a:srgbClr val="FF0000"/>
                </a:solidFill>
              </a:rPr>
              <a:t>-1</a:t>
            </a:r>
            <a:endParaRPr lang="en-US" sz="1400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FF0000"/>
                </a:solidFill>
              </a:rPr>
              <a:t>Karena pada </a:t>
            </a:r>
            <a:r>
              <a:rPr lang="en-US" sz="1400" dirty="0" err="1">
                <a:solidFill>
                  <a:srgbClr val="FF0000"/>
                </a:solidFill>
              </a:rPr>
              <a:t>kasus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ini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fraksi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massa</a:t>
            </a:r>
            <a:r>
              <a:rPr lang="en-US" sz="1400" dirty="0">
                <a:solidFill>
                  <a:srgbClr val="FF0000"/>
                </a:solidFill>
              </a:rPr>
              <a:t> LA </a:t>
            </a:r>
            <a:r>
              <a:rPr lang="en-US" sz="1400" dirty="0" err="1">
                <a:solidFill>
                  <a:srgbClr val="FF0000"/>
                </a:solidFill>
              </a:rPr>
              <a:t>umpan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dibuat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tetap</a:t>
            </a:r>
            <a:r>
              <a:rPr lang="en-US" sz="1400" dirty="0">
                <a:solidFill>
                  <a:srgbClr val="FF0000"/>
                </a:solidFill>
              </a:rPr>
              <a:t>, total </a:t>
            </a:r>
            <a:r>
              <a:rPr lang="en-US" sz="1400" dirty="0" err="1">
                <a:solidFill>
                  <a:srgbClr val="FF0000"/>
                </a:solidFill>
              </a:rPr>
              <a:t>produk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dodekana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hanya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dipengaruhi</a:t>
            </a:r>
            <a:r>
              <a:rPr lang="en-US" sz="1400" dirty="0">
                <a:solidFill>
                  <a:srgbClr val="FF0000"/>
                </a:solidFill>
              </a:rPr>
              <a:t> oleh </a:t>
            </a:r>
            <a:r>
              <a:rPr lang="en-US" sz="1400" dirty="0" err="1">
                <a:solidFill>
                  <a:srgbClr val="FF0000"/>
                </a:solidFill>
              </a:rPr>
              <a:t>konversi</a:t>
            </a:r>
            <a:r>
              <a:rPr lang="en-US" sz="1400" dirty="0">
                <a:solidFill>
                  <a:srgbClr val="FF0000"/>
                </a:solidFill>
              </a:rPr>
              <a:t> LA dan </a:t>
            </a:r>
            <a:r>
              <a:rPr lang="en-US" sz="1400" dirty="0" err="1">
                <a:solidFill>
                  <a:srgbClr val="FF0000"/>
                </a:solidFill>
              </a:rPr>
              <a:t>selektivitas</a:t>
            </a:r>
            <a:r>
              <a:rPr lang="en-US" sz="1400" dirty="0">
                <a:solidFill>
                  <a:srgbClr val="FF0000"/>
                </a:solidFill>
              </a:rPr>
              <a:t> HDO.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>
                <a:solidFill>
                  <a:srgbClr val="FF0000"/>
                </a:solidFill>
              </a:rPr>
              <a:t>Temperatur</a:t>
            </a:r>
            <a:r>
              <a:rPr lang="en-US" sz="1400" b="1" dirty="0">
                <a:solidFill>
                  <a:srgbClr val="FF0000"/>
                </a:solidFill>
              </a:rPr>
              <a:t> inlet 300 </a:t>
            </a:r>
            <a:r>
              <a:rPr lang="en-US" sz="1400" b="1" baseline="30000" dirty="0" err="1">
                <a:solidFill>
                  <a:srgbClr val="FF0000"/>
                </a:solidFill>
              </a:rPr>
              <a:t>o</a:t>
            </a:r>
            <a:r>
              <a:rPr lang="en-US" sz="1400" b="1" dirty="0" err="1">
                <a:solidFill>
                  <a:srgbClr val="FF0000"/>
                </a:solidFill>
              </a:rPr>
              <a:t>C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menghasilkan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jumlah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produk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dodekana</a:t>
            </a:r>
            <a:r>
              <a:rPr lang="en-US" sz="1400" b="1" dirty="0">
                <a:solidFill>
                  <a:srgbClr val="FF0000"/>
                </a:solidFill>
              </a:rPr>
              <a:t> yang paling </a:t>
            </a:r>
            <a:r>
              <a:rPr lang="en-US" sz="1400" b="1" dirty="0" err="1">
                <a:solidFill>
                  <a:srgbClr val="FF0000"/>
                </a:solidFill>
              </a:rPr>
              <a:t>besar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pada </a:t>
            </a:r>
            <a:r>
              <a:rPr lang="en-US" sz="1400" dirty="0" err="1">
                <a:solidFill>
                  <a:srgbClr val="FF0000"/>
                </a:solidFill>
              </a:rPr>
              <a:t>rentang</a:t>
            </a:r>
            <a:r>
              <a:rPr lang="en-US" sz="1400" dirty="0">
                <a:solidFill>
                  <a:srgbClr val="FF0000"/>
                </a:solidFill>
              </a:rPr>
              <a:t> 280 – 340 </a:t>
            </a:r>
            <a:r>
              <a:rPr lang="en-US" sz="1400" dirty="0" err="1">
                <a:solidFill>
                  <a:srgbClr val="FF0000"/>
                </a:solidFill>
              </a:rPr>
              <a:t>oC.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DF8029A-761B-1908-8967-C8A8A5C265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3465967"/>
              </p:ext>
            </p:extLst>
          </p:nvPr>
        </p:nvGraphicFramePr>
        <p:xfrm>
          <a:off x="550533" y="2246024"/>
          <a:ext cx="55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33070D-B526-6B69-3689-E17F02F989EF}"/>
              </a:ext>
            </a:extLst>
          </p:cNvPr>
          <p:cNvSpPr/>
          <p:nvPr/>
        </p:nvSpPr>
        <p:spPr>
          <a:xfrm>
            <a:off x="1252653" y="3191578"/>
            <a:ext cx="4175760" cy="833120"/>
          </a:xfrm>
          <a:custGeom>
            <a:avLst/>
            <a:gdLst>
              <a:gd name="connsiteX0" fmla="*/ 0 w 4185920"/>
              <a:gd name="connsiteY0" fmla="*/ 822960 h 833120"/>
              <a:gd name="connsiteX1" fmla="*/ 3119120 w 4185920"/>
              <a:gd name="connsiteY1" fmla="*/ 833120 h 833120"/>
              <a:gd name="connsiteX2" fmla="*/ 4185920 w 4185920"/>
              <a:gd name="connsiteY2" fmla="*/ 20320 h 833120"/>
              <a:gd name="connsiteX3" fmla="*/ 1066800 w 4185920"/>
              <a:gd name="connsiteY3" fmla="*/ 0 h 833120"/>
              <a:gd name="connsiteX4" fmla="*/ 0 w 4185920"/>
              <a:gd name="connsiteY4" fmla="*/ 82296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5920" h="833120">
                <a:moveTo>
                  <a:pt x="0" y="822960"/>
                </a:moveTo>
                <a:lnTo>
                  <a:pt x="3119120" y="833120"/>
                </a:lnTo>
                <a:lnTo>
                  <a:pt x="4185920" y="20320"/>
                </a:lnTo>
                <a:lnTo>
                  <a:pt x="106680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>
                <a:alpha val="2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4892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400" dirty="0" err="1"/>
              <a:t>Pengaruh</a:t>
            </a:r>
            <a:r>
              <a:rPr lang="en-US" sz="4400" dirty="0"/>
              <a:t> </a:t>
            </a:r>
            <a:r>
              <a:rPr lang="en-US" sz="4400" dirty="0" err="1"/>
              <a:t>Temperatur</a:t>
            </a:r>
            <a:r>
              <a:rPr lang="en-US" sz="4400" dirty="0"/>
              <a:t> </a:t>
            </a:r>
            <a:r>
              <a:rPr lang="en-US" sz="4400" dirty="0" err="1"/>
              <a:t>Umpan</a:t>
            </a:r>
            <a:r>
              <a:rPr lang="en-US" sz="4400" dirty="0"/>
              <a:t> dan LHSV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Konversi</a:t>
            </a:r>
            <a:r>
              <a:rPr lang="en-US" sz="1200" b="1">
                <a:solidFill>
                  <a:schemeClr val="bg1"/>
                </a:solidFill>
              </a:rPr>
              <a:t> LA dan </a:t>
            </a:r>
            <a:r>
              <a:rPr lang="en-US" sz="1200" b="1" err="1">
                <a:solidFill>
                  <a:schemeClr val="bg1"/>
                </a:solidFill>
              </a:rPr>
              <a:t>Selektivitas</a:t>
            </a:r>
            <a:r>
              <a:rPr lang="en-US" sz="1200" b="1">
                <a:solidFill>
                  <a:schemeClr val="bg1"/>
                </a:solidFill>
              </a:rPr>
              <a:t> HDO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278076" y="5695255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3.7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inlet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31163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6065520" y="5337825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7920486" y="2768306"/>
                <a:ext cx="3473308" cy="160043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solidFill>
                      <a:srgbClr val="FF0000"/>
                    </a:solidFill>
                  </a:rPr>
                  <a:t>Peningkatan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temperatur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peningkatan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konstanta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laju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reaksi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peningkatan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konversi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akhir</a:t>
                </a:r>
                <a:endParaRPr lang="en-US" sz="1400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rgbClr val="FF0000"/>
                    </a:solidFill>
                  </a:rPr>
                  <a:t>Peningkatan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temperatur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dirty="0" err="1">
                    <a:solidFill>
                      <a:srgbClr val="FF0000"/>
                    </a:solidFill>
                  </a:rPr>
                  <a:t>lebih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memilih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jalur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reaksi</a:t>
                </a:r>
                <a:r>
                  <a:rPr lang="en-US" sz="1400" dirty="0">
                    <a:solidFill>
                      <a:srgbClr val="FF0000"/>
                    </a:solidFill>
                  </a:rPr>
                  <a:t> DCO</a:t>
                </a:r>
                <a:r>
                  <a:rPr lang="en-US" sz="140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selektivitas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HDO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menurun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86" y="2768306"/>
                <a:ext cx="3473308" cy="1600438"/>
              </a:xfrm>
              <a:prstGeom prst="rect">
                <a:avLst/>
              </a:prstGeom>
              <a:blipFill>
                <a:blip r:embed="rId2"/>
                <a:stretch>
                  <a:fillRect t="-377" b="-264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91D1992-B306-477F-89A7-55A6750C6908}"/>
              </a:ext>
            </a:extLst>
          </p:cNvPr>
          <p:cNvGraphicFramePr>
            <a:graphicFrameLocks/>
          </p:cNvGraphicFramePr>
          <p:nvPr/>
        </p:nvGraphicFramePr>
        <p:xfrm>
          <a:off x="1031101" y="2093688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58DBE029-611F-4776-A3B3-C78BDFAD09F5}"/>
              </a:ext>
            </a:extLst>
          </p:cNvPr>
          <p:cNvGraphicFramePr>
            <a:graphicFrameLocks/>
          </p:cNvGraphicFramePr>
          <p:nvPr/>
        </p:nvGraphicFramePr>
        <p:xfrm>
          <a:off x="4451939" y="2093688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4883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>
                  <a:latin typeface="+mj-lt"/>
                  <a:cs typeface="Arial" pitchFamily="34" charset="0"/>
                </a:rPr>
                <a:t>1.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Pendahuluan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400" dirty="0" err="1"/>
              <a:t>Pengaruh</a:t>
            </a:r>
            <a:r>
              <a:rPr lang="en-US" sz="4400" dirty="0"/>
              <a:t> </a:t>
            </a:r>
            <a:r>
              <a:rPr lang="en-US" sz="4400" dirty="0" err="1"/>
              <a:t>Temperatur</a:t>
            </a:r>
            <a:r>
              <a:rPr lang="en-US" sz="4400" dirty="0"/>
              <a:t> </a:t>
            </a:r>
            <a:r>
              <a:rPr lang="en-US" sz="4400" dirty="0" err="1"/>
              <a:t>Umpan</a:t>
            </a:r>
            <a:r>
              <a:rPr lang="en-US" sz="4400" dirty="0"/>
              <a:t> dan LHSV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Konversi</a:t>
            </a:r>
            <a:r>
              <a:rPr lang="en-US" sz="1200" b="1">
                <a:solidFill>
                  <a:schemeClr val="bg1"/>
                </a:solidFill>
              </a:rPr>
              <a:t> LA dan </a:t>
            </a:r>
            <a:r>
              <a:rPr lang="en-US" sz="1200" b="1" err="1">
                <a:solidFill>
                  <a:schemeClr val="bg1"/>
                </a:solidFill>
              </a:rPr>
              <a:t>Selektivitas</a:t>
            </a:r>
            <a:r>
              <a:rPr lang="en-US" sz="1200" b="1">
                <a:solidFill>
                  <a:schemeClr val="bg1"/>
                </a:solidFill>
              </a:rPr>
              <a:t> HDO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0" y="5666334"/>
            <a:ext cx="6867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3.8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inlet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total </a:t>
            </a:r>
            <a:r>
              <a:rPr lang="en-US" sz="1200" dirty="0" err="1">
                <a:effectLst/>
                <a:latin typeface="+mj-lt"/>
              </a:rPr>
              <a:t>perolehan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dodekana</a:t>
            </a:r>
            <a:r>
              <a:rPr lang="en-US" sz="1200" dirty="0">
                <a:effectLst/>
                <a:latin typeface="+mj-lt"/>
              </a:rPr>
              <a:t> dan (b) total </a:t>
            </a:r>
            <a:r>
              <a:rPr lang="en-US" sz="1200" dirty="0" err="1">
                <a:latin typeface="+mj-lt"/>
              </a:rPr>
              <a:t>perolehan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dodekana</a:t>
            </a:r>
            <a:r>
              <a:rPr lang="en-US" sz="1200" dirty="0">
                <a:latin typeface="+mj-lt"/>
              </a:rPr>
              <a:t> per jam </a:t>
            </a:r>
            <a:r>
              <a:rPr lang="en-US" sz="1200" dirty="0">
                <a:effectLst/>
                <a:latin typeface="+mj-lt"/>
              </a:rPr>
              <a:t>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1933482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(a)</a:t>
            </a:r>
            <a:endParaRPr lang="id-ID" sz="12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07369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7920486" y="2768306"/>
                <a:ext cx="3473308" cy="160043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solidFill>
                      <a:srgbClr val="FF0000"/>
                    </a:solidFill>
                  </a:rPr>
                  <a:t>Peningkatan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temperatur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peningkatan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konstanta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laju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reaksi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peningkatan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konversi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akhir</a:t>
                </a:r>
                <a:endParaRPr lang="en-US" sz="1400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rgbClr val="FF0000"/>
                    </a:solidFill>
                  </a:rPr>
                  <a:t>Peningkatan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temperatur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dirty="0" err="1">
                    <a:solidFill>
                      <a:srgbClr val="FF0000"/>
                    </a:solidFill>
                  </a:rPr>
                  <a:t>lebih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memilih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jalur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reaksi</a:t>
                </a:r>
                <a:r>
                  <a:rPr lang="en-US" sz="1400" dirty="0">
                    <a:solidFill>
                      <a:srgbClr val="FF0000"/>
                    </a:solidFill>
                  </a:rPr>
                  <a:t> DCO</a:t>
                </a:r>
                <a:r>
                  <a:rPr lang="en-US" sz="140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selektivitas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HDO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menurun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86" y="2768306"/>
                <a:ext cx="3473308" cy="1600438"/>
              </a:xfrm>
              <a:prstGeom prst="rect">
                <a:avLst/>
              </a:prstGeom>
              <a:blipFill>
                <a:blip r:embed="rId2"/>
                <a:stretch>
                  <a:fillRect t="-377" b="-264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4658273-A487-40CA-9469-1FBA059BCD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81330"/>
              </p:ext>
            </p:extLst>
          </p:nvPr>
        </p:nvGraphicFramePr>
        <p:xfrm>
          <a:off x="5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84B5C9BA-9FE3-4139-BDA0-B4D5BFE693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826134"/>
              </p:ext>
            </p:extLst>
          </p:nvPr>
        </p:nvGraphicFramePr>
        <p:xfrm>
          <a:off x="41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22477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4.	Kesimpulan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400311" y="1166672"/>
            <a:ext cx="11391377" cy="53357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spcCol="432000" rtlCol="0" anchor="ctr"/>
          <a:lstStyle/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 PFR adiabatik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 menjalankan reaksi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berhasil disimulasikan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menggunakan </a:t>
            </a:r>
            <a:r>
              <a:rPr lang="id-ID" i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</a:t>
            </a:r>
            <a:r>
              <a:rPr lang="id-ID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 algn="just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Fraksi massa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maksimal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dapat diumpankan ke dalam reaktor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sebelum temperatur reaktor melebihi batas desain adalah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30%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endParaRPr lang="id-ID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optimal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Fraksi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massa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30%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inlet 300 </a:t>
            </a:r>
            <a:r>
              <a:rPr lang="en-US" b="1" baseline="30000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LHSV 1 jam</a:t>
            </a:r>
            <a:r>
              <a:rPr lang="en-US" b="1" baseline="30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56DBE81-94A1-3289-A67F-795F8ECA1089}"/>
              </a:ext>
            </a:extLst>
          </p:cNvPr>
          <p:cNvSpPr txBox="1">
            <a:spLocks/>
          </p:cNvSpPr>
          <p:nvPr/>
        </p:nvSpPr>
        <p:spPr>
          <a:xfrm>
            <a:off x="323529" y="50142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Kesimpulan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129F74-9859-488D-F57A-9F34CBF0A7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97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12191852" cy="11665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-148" y="4904202"/>
            <a:ext cx="12192000" cy="1091112"/>
            <a:chOff x="0" y="4912997"/>
            <a:chExt cx="12192000" cy="10911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912997"/>
              <a:ext cx="12192000" cy="1015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>
                  <a:solidFill>
                    <a:schemeClr val="bg1"/>
                  </a:solidFill>
                  <a:cs typeface="Arial" pitchFamily="34" charset="0"/>
                </a:rPr>
                <a:t>TERIMA KASIH</a:t>
              </a:r>
              <a:endParaRPr lang="ko-KR" altLang="en-US" sz="60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50"/>
              <a:ext cx="12191852" cy="379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804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BACKUP SLIDE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108082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Tahapan</a:t>
            </a:r>
            <a:r>
              <a:rPr lang="en-US" sz="4000"/>
              <a:t> </a:t>
            </a:r>
            <a:r>
              <a:rPr lang="en-US" sz="4000" err="1"/>
              <a:t>Penelitian</a:t>
            </a:r>
            <a:r>
              <a:rPr lang="en-US" sz="4000"/>
              <a:t> &amp; </a:t>
            </a:r>
            <a:r>
              <a:rPr lang="en-US" sz="4000" err="1"/>
              <a:t>Jadwal</a:t>
            </a:r>
            <a:r>
              <a:rPr lang="en-US" sz="4000"/>
              <a:t> </a:t>
            </a:r>
            <a:r>
              <a:rPr lang="en-US" sz="4000" err="1"/>
              <a:t>Kerja</a:t>
            </a:r>
            <a:endParaRPr lang="en-US" sz="4000"/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43620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518679" y="2836209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Simulasi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hasil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906785" y="5336375"/>
            <a:ext cx="10444111" cy="40117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31971" y="3375142"/>
            <a:ext cx="177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Pengolahan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neraca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massa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energi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585311" y="3388600"/>
            <a:ext cx="16094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Pembelajaran Python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model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Python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69339" y="3381929"/>
            <a:ext cx="182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Pengecekan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Modifikasi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595857" y="3378934"/>
            <a:ext cx="1585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Perlakuan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variasi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simulasi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Analisis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performa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/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Instalasi Python</a:t>
                </a:r>
              </a:p>
              <a:p>
                <a:pPr marL="228600" indent="-228600">
                  <a:buAutoNum type="arabicPeriod"/>
                </a:pP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228600" indent="-228600">
                  <a:buAutoNum type="arabicPeriod"/>
                </a:pP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Pengumpulan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literatur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(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kinetika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reaksi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HDO LA, Cp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b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Δ</m:t>
                    </m:r>
                  </m:oMath>
                </a14:m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H</a:t>
                </a:r>
                <a:r>
                  <a:rPr lang="en-US" altLang="ko-KR" sz="1200" baseline="-25000">
                    <a:solidFill>
                      <a:schemeClr val="bg1"/>
                    </a:solidFill>
                    <a:cs typeface="Arial" pitchFamily="34" charset="0"/>
                  </a:rPr>
                  <a:t>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Mr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blipFill>
                <a:blip r:embed="rId2"/>
                <a:stretch>
                  <a:fillRect t="-1015" b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252170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314052" y="2837106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233321" y="2942746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Tahap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awal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255662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82F9A-F777-4551-85A6-61B2508EFB74}"/>
              </a:ext>
            </a:extLst>
          </p:cNvPr>
          <p:cNvGrpSpPr/>
          <p:nvPr/>
        </p:nvGrpSpPr>
        <p:grpSpPr>
          <a:xfrm>
            <a:off x="905737" y="1966521"/>
            <a:ext cx="3058128" cy="671825"/>
            <a:chOff x="-462262" y="1129566"/>
            <a:chExt cx="3753573" cy="6718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15C5AE-3C9E-49AE-98EF-83BEA4F312AC}"/>
                </a:ext>
              </a:extLst>
            </p:cNvPr>
            <p:cNvSpPr txBox="1"/>
            <p:nvPr/>
          </p:nvSpPr>
          <p:spPr>
            <a:xfrm>
              <a:off x="-462262" y="1129566"/>
              <a:ext cx="375357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Studi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Literatur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Instalasi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Python,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data, pemodelan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671825"/>
            <a:chOff x="-475009" y="1129566"/>
            <a:chExt cx="3507319" cy="6718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Simulasi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Reaktor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Perlakuan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kondisi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analisis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performa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HDO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487159"/>
            <a:chOff x="-475009" y="1129566"/>
            <a:chExt cx="3507319" cy="4871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Pembuatan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Penulisan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5775CD0-25A5-4E85-839E-DE760F15C2AD}"/>
              </a:ext>
            </a:extLst>
          </p:cNvPr>
          <p:cNvSpPr txBox="1"/>
          <p:nvPr/>
        </p:nvSpPr>
        <p:spPr>
          <a:xfrm>
            <a:off x="1190101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1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7E112-10AC-4FC7-96F5-06A19EB396A0}"/>
              </a:ext>
            </a:extLst>
          </p:cNvPr>
          <p:cNvSpPr txBox="1"/>
          <p:nvPr/>
        </p:nvSpPr>
        <p:spPr>
          <a:xfrm>
            <a:off x="3326288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2 - 3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2C1A0-0477-4B46-B52F-FBE78DDAFDA8}"/>
              </a:ext>
            </a:extLst>
          </p:cNvPr>
          <p:cNvSpPr txBox="1"/>
          <p:nvPr/>
        </p:nvSpPr>
        <p:spPr>
          <a:xfrm>
            <a:off x="5332780" y="5379014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2 - 7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8CB24A-BBCA-4C14-8F55-A700ECFC9987}"/>
              </a:ext>
            </a:extLst>
          </p:cNvPr>
          <p:cNvSpPr txBox="1"/>
          <p:nvPr/>
        </p:nvSpPr>
        <p:spPr>
          <a:xfrm>
            <a:off x="7017618" y="5378559"/>
            <a:ext cx="168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7(2) - 8(15)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18C3A8-6B4F-403C-8A88-192785035397}"/>
              </a:ext>
            </a:extLst>
          </p:cNvPr>
          <p:cNvSpPr txBox="1"/>
          <p:nvPr/>
        </p:nvSpPr>
        <p:spPr>
          <a:xfrm>
            <a:off x="9613013" y="5378559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7 - 15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DAA5F-6F0B-4474-BD98-A67108CBF7DE}"/>
              </a:ext>
            </a:extLst>
          </p:cNvPr>
          <p:cNvSpPr txBox="1"/>
          <p:nvPr/>
        </p:nvSpPr>
        <p:spPr>
          <a:xfrm>
            <a:off x="6335532" y="4962216"/>
            <a:ext cx="233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 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35016E-9BA1-4E43-8DF4-80EDB4365447}"/>
              </a:ext>
            </a:extLst>
          </p:cNvPr>
          <p:cNvSpPr txBox="1"/>
          <p:nvPr/>
        </p:nvSpPr>
        <p:spPr>
          <a:xfrm>
            <a:off x="3282240" y="4874710"/>
            <a:ext cx="184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(Target: Model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B42BF-91E5-4823-8672-5F5CA2A0FF60}"/>
              </a:ext>
            </a:extLst>
          </p:cNvPr>
          <p:cNvSpPr txBox="1"/>
          <p:nvPr/>
        </p:nvSpPr>
        <p:spPr>
          <a:xfrm>
            <a:off x="896212" y="4875522"/>
            <a:ext cx="223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Data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sudah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lengkap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161367-AD6F-4B85-AB69-6B399DD71533}"/>
              </a:ext>
            </a:extLst>
          </p:cNvPr>
          <p:cNvSpPr txBox="1"/>
          <p:nvPr/>
        </p:nvSpPr>
        <p:spPr>
          <a:xfrm>
            <a:off x="9225659" y="4962216"/>
            <a:ext cx="212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Penelitian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Contoh</a:t>
            </a:r>
            <a:r>
              <a:rPr lang="en-US" sz="4000"/>
              <a:t> </a:t>
            </a:r>
            <a:r>
              <a:rPr lang="en-US" sz="4000" err="1"/>
              <a:t>Visualisasi</a:t>
            </a:r>
            <a:r>
              <a:rPr lang="en-US" sz="4000"/>
              <a:t> </a:t>
            </a:r>
            <a:r>
              <a:rPr lang="en-US" sz="4000" err="1"/>
              <a:t>Efek</a:t>
            </a:r>
            <a:r>
              <a:rPr lang="en-US" sz="4000"/>
              <a:t> </a:t>
            </a:r>
            <a:r>
              <a:rPr lang="en-US" sz="4000" err="1"/>
              <a:t>Kondisi</a:t>
            </a:r>
            <a:r>
              <a:rPr lang="en-US" sz="4000"/>
              <a:t> </a:t>
            </a:r>
            <a:r>
              <a:rPr lang="en-US" sz="4000" err="1"/>
              <a:t>Operasi</a:t>
            </a:r>
            <a:endParaRPr lang="en-US" sz="40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C19A04-28B4-4D0B-8025-F4143F9948D0}"/>
              </a:ext>
            </a:extLst>
          </p:cNvPr>
          <p:cNvSpPr/>
          <p:nvPr/>
        </p:nvSpPr>
        <p:spPr>
          <a:xfrm>
            <a:off x="146701" y="1212201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8C611F-3C02-421B-8678-F815F1186610}"/>
              </a:ext>
            </a:extLst>
          </p:cNvPr>
          <p:cNvSpPr txBox="1"/>
          <p:nvPr/>
        </p:nvSpPr>
        <p:spPr>
          <a:xfrm>
            <a:off x="170762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Temperatur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05CBD-BBF2-4893-9D0F-F29C99233D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701" y="1775751"/>
            <a:ext cx="3863460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/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blipFill>
                <a:blip r:embed="rId4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/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4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blipFill>
                <a:blip r:embed="rId5"/>
                <a:stretch>
                  <a:fillRect l="-158" t="-94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9A6A1F-2506-474B-819F-D7DA70C5543D}"/>
              </a:ext>
            </a:extLst>
          </p:cNvPr>
          <p:cNvPicPr/>
          <p:nvPr/>
        </p:nvPicPr>
        <p:blipFill rotWithShape="1">
          <a:blip r:embed="rId6"/>
          <a:srcRect l="2098" t="-1" r="1" b="2545"/>
          <a:stretch/>
        </p:blipFill>
        <p:spPr bwMode="auto">
          <a:xfrm>
            <a:off x="4132712" y="1776030"/>
            <a:ext cx="3840938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20430-E3D8-4E4B-9936-54F625F9A2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096201" y="1775751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547372C9-022B-4158-8BF9-06D277F32109}"/>
              </a:ext>
            </a:extLst>
          </p:cNvPr>
          <p:cNvSpPr/>
          <p:nvPr/>
        </p:nvSpPr>
        <p:spPr>
          <a:xfrm>
            <a:off x="4132712" y="1213494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89C58-799E-4D33-9C5E-59F9626AB452}"/>
              </a:ext>
            </a:extLst>
          </p:cNvPr>
          <p:cNvSpPr txBox="1"/>
          <p:nvPr/>
        </p:nvSpPr>
        <p:spPr>
          <a:xfrm>
            <a:off x="4156774" y="1263585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Tekanan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5D77E8FE-F0B7-41B1-B0A0-B537E1FF469D}"/>
              </a:ext>
            </a:extLst>
          </p:cNvPr>
          <p:cNvSpPr/>
          <p:nvPr/>
        </p:nvSpPr>
        <p:spPr>
          <a:xfrm>
            <a:off x="8094661" y="1208167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FE9E6-8E99-4C09-AF88-853544D92A2E}"/>
              </a:ext>
            </a:extLst>
          </p:cNvPr>
          <p:cNvSpPr txBox="1"/>
          <p:nvPr/>
        </p:nvSpPr>
        <p:spPr>
          <a:xfrm>
            <a:off x="8118723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LHSV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/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5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blipFill>
                <a:blip r:embed="rId8"/>
                <a:stretch>
                  <a:fillRect l="-158"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0FF544E-E2F2-473B-A21F-CDC603BAD1B0}"/>
              </a:ext>
            </a:extLst>
          </p:cNvPr>
          <p:cNvSpPr/>
          <p:nvPr/>
        </p:nvSpPr>
        <p:spPr>
          <a:xfrm>
            <a:off x="146701" y="6237579"/>
            <a:ext cx="11085899" cy="4151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188–196.</a:t>
            </a:r>
          </a:p>
        </p:txBody>
      </p:sp>
    </p:spTree>
    <p:extLst>
      <p:ext uri="{BB962C8B-B14F-4D97-AF65-F5344CB8AC3E}">
        <p14:creationId xmlns:p14="http://schemas.microsoft.com/office/powerpoint/2010/main" val="171231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SIMULASI AWAL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341658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606643" y="2335490"/>
            <a:ext cx="6683767" cy="2187019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DCO2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bersaingan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Cracking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280 – 340 </a:t>
            </a:r>
            <a:r>
              <a:rPr lang="en-US" sz="2000" baseline="30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2%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diabaikan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ASUMSI PERMODELAN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BD8E6F-F3AF-42CF-8967-7C6F51C2F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0958" y="1160581"/>
            <a:ext cx="4114399" cy="4197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AA4335-D118-453D-9F00-F750CAB83F47}"/>
              </a:ext>
            </a:extLst>
          </p:cNvPr>
          <p:cNvSpPr/>
          <p:nvPr/>
        </p:nvSpPr>
        <p:spPr>
          <a:xfrm>
            <a:off x="7470958" y="5371427"/>
            <a:ext cx="4114399" cy="576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6. Model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33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5182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2663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D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28992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7193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1282" r="-714" b="-5320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71982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2200" t="-55245" r="-5743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55245" r="-71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306007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465077"/>
            <a:ext cx="1071612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6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499459" y="1038032"/>
            <a:ext cx="4356626" cy="10215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2015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4336,6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2018 : 5717,7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naik 31,8%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3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CE4B4B-9755-4998-9A95-B6F9C365B5F2}"/>
              </a:ext>
            </a:extLst>
          </p:cNvPr>
          <p:cNvSpPr/>
          <p:nvPr/>
        </p:nvSpPr>
        <p:spPr>
          <a:xfrm>
            <a:off x="499459" y="2260279"/>
            <a:ext cx="435662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Impor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2018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1518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(26,5%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084A3-4712-43E3-9E9F-558AA0AE9DBE}"/>
              </a:ext>
            </a:extLst>
          </p:cNvPr>
          <p:cNvSpPr/>
          <p:nvPr/>
        </p:nvSpPr>
        <p:spPr>
          <a:xfrm>
            <a:off x="499459" y="3501131"/>
            <a:ext cx="435662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Salah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satu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bahan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bakar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alternatif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b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minyak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nabati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C47EF-5F23-4431-BA37-8DE09635A106}"/>
              </a:ext>
            </a:extLst>
          </p:cNvPr>
          <p:cNvSpPr/>
          <p:nvPr/>
        </p:nvSpPr>
        <p:spPr>
          <a:xfrm>
            <a:off x="7039992" y="1049636"/>
            <a:ext cx="462656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Indonesia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merupakan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penghasil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kelapa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sawit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terbesar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di dunia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sejak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2006</a:t>
            </a:r>
            <a:r>
              <a:rPr lang="en-US" sz="1600" b="1" baseline="30000">
                <a:solidFill>
                  <a:schemeClr val="tx1"/>
                </a:solidFill>
                <a:cs typeface="Times New Roman" panose="02020603050405020304" pitchFamily="18" charset="0"/>
              </a:rPr>
              <a:t>[2]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: 31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ton)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26497B-1B51-455F-BB08-6E685BE5FCD7}"/>
              </a:ext>
            </a:extLst>
          </p:cNvPr>
          <p:cNvSpPr/>
          <p:nvPr/>
        </p:nvSpPr>
        <p:spPr>
          <a:xfrm>
            <a:off x="7039990" y="2285971"/>
            <a:ext cx="462656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Kandungan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utama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PKO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adalah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(C12) dan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miristat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 (C14)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1CF76D-961E-494F-930A-31732DFA0C53}"/>
              </a:ext>
            </a:extLst>
          </p:cNvPr>
          <p:cNvSpPr/>
          <p:nvPr/>
        </p:nvSpPr>
        <p:spPr>
          <a:xfrm>
            <a:off x="7041080" y="3501131"/>
            <a:ext cx="4626567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Proses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Hidrodeoksigenasi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(HDO)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Hidroisomerisasi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FB91E-F8A6-4A36-940B-65E4D7F3A72F}"/>
              </a:ext>
            </a:extLst>
          </p:cNvPr>
          <p:cNvSpPr/>
          <p:nvPr/>
        </p:nvSpPr>
        <p:spPr>
          <a:xfrm>
            <a:off x="3316653" y="4863020"/>
            <a:ext cx="5227260" cy="9121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Diperlukan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simulasi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HDO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A421-A929-4B39-9281-3FE216C4033B}"/>
              </a:ext>
            </a:extLst>
          </p:cNvPr>
          <p:cNvCxnSpPr>
            <a:cxnSpLocks/>
          </p:cNvCxnSpPr>
          <p:nvPr/>
        </p:nvCxnSpPr>
        <p:spPr>
          <a:xfrm flipH="1">
            <a:off x="5930282" y="1038032"/>
            <a:ext cx="31072" cy="355262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114A411-125C-4116-853F-CA341846D1EE}"/>
              </a:ext>
            </a:extLst>
          </p:cNvPr>
          <p:cNvSpPr/>
          <p:nvPr/>
        </p:nvSpPr>
        <p:spPr>
          <a:xfrm>
            <a:off x="2947387" y="4715604"/>
            <a:ext cx="5903650" cy="1171852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>
            <a:glow rad="1143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49C14-AFEA-4000-871D-1169D94BD74F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Kementrian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Energi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Daya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Mineral. (2020).  </a:t>
            </a:r>
            <a:r>
              <a:rPr lang="en-US" sz="1200" i="1">
                <a:solidFill>
                  <a:schemeClr val="tx1"/>
                </a:solidFill>
                <a:cs typeface="Times New Roman" panose="02020603050405020304" pitchFamily="18" charset="0"/>
              </a:rPr>
              <a:t>Handbook of Energy &amp; Economics Statistics of Indonesia 2019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Sequiño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A. C., dan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Magallon-Avenido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J. (2015).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IAMURE International Journal of Ecology and Conservation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(1).</a:t>
            </a:r>
            <a:endParaRPr lang="en-ID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7B7CF47-139D-2CFB-25DB-715332475945}"/>
              </a:ext>
            </a:extLst>
          </p:cNvPr>
          <p:cNvSpPr txBox="1">
            <a:spLocks/>
          </p:cNvSpPr>
          <p:nvPr/>
        </p:nvSpPr>
        <p:spPr>
          <a:xfrm>
            <a:off x="143684" y="4610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Latar</a:t>
            </a:r>
            <a:r>
              <a:rPr lang="en-US" sz="4400"/>
              <a:t> </a:t>
            </a:r>
            <a:r>
              <a:rPr lang="en-US" sz="4400" err="1"/>
              <a:t>Belakang</a:t>
            </a:r>
            <a:endParaRPr lang="en-US" sz="4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E258C-7BD0-1A21-8CF9-77EE4509544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1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en-ID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39795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94304" t="-1538" r="-2532" b="-43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65995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5590" t="-60550" r="-28125" b="-1605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244793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5FB575-AF35-432A-AADA-AD52E0897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77778"/>
              </p:ext>
            </p:extLst>
          </p:nvPr>
        </p:nvGraphicFramePr>
        <p:xfrm>
          <a:off x="3893273" y="4602135"/>
          <a:ext cx="4402133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702">
                  <a:extLst>
                    <a:ext uri="{9D8B030D-6E8A-4147-A177-3AD203B41FA5}">
                      <a16:colId xmlns:a16="http://schemas.microsoft.com/office/drawing/2014/main" val="3670202041"/>
                    </a:ext>
                  </a:extLst>
                </a:gridCol>
                <a:gridCol w="1525826">
                  <a:extLst>
                    <a:ext uri="{9D8B030D-6E8A-4147-A177-3AD203B41FA5}">
                      <a16:colId xmlns:a16="http://schemas.microsoft.com/office/drawing/2014/main" val="2410873691"/>
                    </a:ext>
                  </a:extLst>
                </a:gridCol>
                <a:gridCol w="1292605">
                  <a:extLst>
                    <a:ext uri="{9D8B030D-6E8A-4147-A177-3AD203B41FA5}">
                      <a16:colId xmlns:a16="http://schemas.microsoft.com/office/drawing/2014/main" val="4159555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Senyawa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Rumus Molekul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MW (kg/kmol)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3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Asam 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r>
                        <a:rPr lang="en-US" sz="1200">
                          <a:effectLst/>
                        </a:rPr>
                        <a:t>(CH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r>
                        <a:rPr lang="en-US" sz="1200" baseline="-25000">
                          <a:effectLst/>
                        </a:rPr>
                        <a:t>10</a:t>
                      </a:r>
                      <a:r>
                        <a:rPr lang="en-US" sz="1200">
                          <a:effectLst/>
                        </a:rPr>
                        <a:t>COOH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200,321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44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n-Dodekana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12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184,322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87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n-Undekana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11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170,295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66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Hidrogen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25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Air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18,015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33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Karbon dioksida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44,01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39484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422B8B6-1E89-4E43-926E-27AE033A6EF7}"/>
              </a:ext>
            </a:extLst>
          </p:cNvPr>
          <p:cNvSpPr/>
          <p:nvPr/>
        </p:nvSpPr>
        <p:spPr>
          <a:xfrm>
            <a:off x="3279700" y="1022383"/>
            <a:ext cx="570801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3A0E5-8114-4A5F-9880-86737F8DBD3C}"/>
              </a:ext>
            </a:extLst>
          </p:cNvPr>
          <p:cNvSpPr/>
          <p:nvPr/>
        </p:nvSpPr>
        <p:spPr>
          <a:xfrm>
            <a:off x="3893273" y="4018690"/>
            <a:ext cx="4402133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berat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molekul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63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3723588" y="3700639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masing </a:t>
            </a:r>
            <a:r>
              <a:rPr lang="en-ID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         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masing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322C-0E6C-4BDB-8082-98A9061C5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91848"/>
              </p:ext>
            </p:extLst>
          </p:nvPr>
        </p:nvGraphicFramePr>
        <p:xfrm>
          <a:off x="3846829" y="4425469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/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𝐾𝑜𝑛𝑣𝑒𝑟𝑠𝑖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𝐴𝑘h𝑖𝑟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𝐴𝑤𝑎𝑙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Konversi</a:t>
            </a:r>
            <a:r>
              <a:rPr lang="en-US"/>
              <a:t>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4" y="26205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</a:t>
            </a:r>
            <a:r>
              <a:rPr lang="en-US" b="1" err="1"/>
              <a:t>Konversi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4190859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4190833"/>
            <a:ext cx="5449278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pada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74450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Orde </a:t>
            </a:r>
            <a:r>
              <a:rPr lang="en-US" sz="1600" err="1"/>
              <a:t>reaksi</a:t>
            </a:r>
            <a:r>
              <a:rPr lang="en-US" sz="1600"/>
              <a:t> </a:t>
            </a:r>
            <a:r>
              <a:rPr lang="en-US" sz="1600" err="1"/>
              <a:t>dicari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menggunakan</a:t>
            </a:r>
            <a:r>
              <a:rPr lang="en-US" sz="1600"/>
              <a:t> </a:t>
            </a:r>
            <a:r>
              <a:rPr lang="en-US" sz="1600" err="1"/>
              <a:t>cara</a:t>
            </a:r>
            <a:r>
              <a:rPr lang="en-US" sz="1600"/>
              <a:t> </a:t>
            </a:r>
            <a:r>
              <a:rPr lang="en-US" sz="1600" err="1"/>
              <a:t>tabulasi</a:t>
            </a:r>
            <a:r>
              <a:rPr lang="en-US" sz="1600"/>
              <a:t>, </a:t>
            </a:r>
            <a:r>
              <a:rPr lang="en-US" sz="1600" err="1"/>
              <a:t>yaitu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membandingkan</a:t>
            </a:r>
            <a:r>
              <a:rPr lang="en-US" sz="1600"/>
              <a:t> </a:t>
            </a:r>
            <a:r>
              <a:rPr lang="en-US" sz="1600" err="1"/>
              <a:t>nilai</a:t>
            </a:r>
            <a:r>
              <a:rPr lang="en-US" sz="1600"/>
              <a:t> </a:t>
            </a:r>
            <a:r>
              <a:rPr lang="en-US" sz="1600" err="1"/>
              <a:t>konstanta</a:t>
            </a:r>
            <a:r>
              <a:rPr lang="en-US" sz="1600"/>
              <a:t> </a:t>
            </a:r>
            <a:r>
              <a:rPr lang="en-US" sz="1600" err="1"/>
              <a:t>laju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pada </a:t>
            </a:r>
            <a:r>
              <a:rPr lang="en-US" sz="1600" err="1"/>
              <a:t>waktu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yang </a:t>
            </a:r>
            <a:r>
              <a:rPr lang="en-US" sz="1600" err="1"/>
              <a:t>berbeda</a:t>
            </a:r>
            <a:r>
              <a:rPr lang="en-US" sz="1600"/>
              <a:t> </a:t>
            </a:r>
            <a:r>
              <a:rPr lang="en-US" sz="1600" err="1"/>
              <a:t>dalam</a:t>
            </a:r>
            <a:r>
              <a:rPr lang="en-US" sz="1600"/>
              <a:t> </a:t>
            </a:r>
            <a:r>
              <a:rPr lang="en-US" sz="1600" err="1"/>
              <a:t>temperatur</a:t>
            </a:r>
            <a:r>
              <a:rPr lang="en-US" sz="1600"/>
              <a:t> yang </a:t>
            </a:r>
            <a:r>
              <a:rPr lang="en-US" sz="1600" err="1"/>
              <a:t>sama</a:t>
            </a:r>
            <a:r>
              <a:rPr lang="en-US" sz="1600"/>
              <a:t> </a:t>
            </a:r>
            <a:r>
              <a:rPr lang="en-US" sz="1600" err="1"/>
              <a:t>untuk</a:t>
            </a:r>
            <a:r>
              <a:rPr lang="en-US" sz="1600"/>
              <a:t> masing </a:t>
            </a:r>
            <a:r>
              <a:rPr lang="en-US" sz="1600" err="1"/>
              <a:t>masing</a:t>
            </a:r>
            <a:r>
              <a:rPr lang="en-US" sz="1600"/>
              <a:t> </a:t>
            </a:r>
            <a:r>
              <a:rPr lang="en-US" sz="1600" err="1"/>
              <a:t>orde</a:t>
            </a:r>
            <a:r>
              <a:rPr lang="en-US" sz="1600"/>
              <a:t>. </a:t>
            </a:r>
            <a:endParaRPr lang="en-ID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39165" y="3245408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08215-B877-40AE-AF7D-B44D45333511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Orde </a:t>
            </a:r>
            <a:r>
              <a:rPr lang="en-US" b="1" err="1"/>
              <a:t>Reaksi</a:t>
            </a:r>
            <a:endParaRPr lang="en-ID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EA45A-2979-4FB6-A3D8-DBF61CCA911B}"/>
              </a:ext>
            </a:extLst>
          </p:cNvPr>
          <p:cNvSpPr/>
          <p:nvPr/>
        </p:nvSpPr>
        <p:spPr>
          <a:xfrm>
            <a:off x="684343" y="2630058"/>
            <a:ext cx="10716124" cy="38428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mencari</a:t>
            </a:r>
            <a:r>
              <a:rPr lang="en-US"/>
              <a:t> </a:t>
            </a:r>
            <a:r>
              <a:rPr lang="en-US" err="1"/>
              <a:t>nilai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deoksigenasi</a:t>
            </a:r>
            <a:r>
              <a:rPr lang="en-US"/>
              <a:t> </a:t>
            </a:r>
            <a:r>
              <a:rPr lang="en-US" err="1"/>
              <a:t>asam</a:t>
            </a:r>
            <a:r>
              <a:rPr lang="en-US"/>
              <a:t> </a:t>
            </a:r>
            <a:r>
              <a:rPr lang="en-US" err="1"/>
              <a:t>laurat</a:t>
            </a:r>
            <a:r>
              <a:rPr lang="en-US"/>
              <a:t> (K)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(2)</a:t>
            </a:r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A2DC39-AFB0-4328-9A89-175481265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041"/>
              </p:ext>
            </p:extLst>
          </p:nvPr>
        </p:nvGraphicFramePr>
        <p:xfrm>
          <a:off x="684343" y="4939801"/>
          <a:ext cx="5449278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010">
                  <a:extLst>
                    <a:ext uri="{9D8B030D-6E8A-4147-A177-3AD203B41FA5}">
                      <a16:colId xmlns:a16="http://schemas.microsoft.com/office/drawing/2014/main" val="3274482865"/>
                    </a:ext>
                  </a:extLst>
                </a:gridCol>
                <a:gridCol w="994709">
                  <a:extLst>
                    <a:ext uri="{9D8B030D-6E8A-4147-A177-3AD203B41FA5}">
                      <a16:colId xmlns:a16="http://schemas.microsoft.com/office/drawing/2014/main" val="2970651256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973308265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2093712329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46284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0,5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292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1,035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0,898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1,044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435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0,676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1,140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35,417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7095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280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0,856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18,230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6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3,139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2,758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3,358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1,353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70,833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91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340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2,246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37,096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42062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0BAAC5-63DF-45F1-B3A9-3C1DF9745C8B}"/>
              </a:ext>
            </a:extLst>
          </p:cNvPr>
          <p:cNvSpPr/>
          <p:nvPr/>
        </p:nvSpPr>
        <p:spPr>
          <a:xfrm>
            <a:off x="4062951" y="4939800"/>
            <a:ext cx="1055803" cy="17135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76200">
              <a:srgbClr val="CE6A56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A83DF-EBB7-4F65-9060-4BDD38E81316}"/>
              </a:ext>
            </a:extLst>
          </p:cNvPr>
          <p:cNvSpPr/>
          <p:nvPr/>
        </p:nvSpPr>
        <p:spPr>
          <a:xfrm>
            <a:off x="7552441" y="5178264"/>
            <a:ext cx="3590042" cy="618311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Diperoleh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orde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reaksi</a:t>
            </a:r>
            <a:r>
              <a:rPr lang="en-US" b="1">
                <a:solidFill>
                  <a:schemeClr val="tx1"/>
                </a:solidFill>
              </a:rPr>
              <a:t> = 1</a:t>
            </a:r>
            <a:endParaRPr lang="en-ID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/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D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D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ID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𝐿𝐴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ID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D"/>
                  <a:t> </a:t>
                </a:r>
                <a:r>
                  <a:rPr lang="en-ID" sz="1500"/>
                  <a:t>(</a:t>
                </a:r>
                <a:r>
                  <a:rPr lang="en-ID" sz="1500" err="1"/>
                  <a:t>orde</a:t>
                </a:r>
                <a:r>
                  <a:rPr lang="en-ID" sz="1500"/>
                  <a:t> 1)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blipFill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26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Karena </a:t>
            </a:r>
            <a:r>
              <a:rPr lang="en-US" err="1"/>
              <a:t>orde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= 1, </a:t>
            </a:r>
            <a:r>
              <a:rPr lang="en-US" err="1"/>
              <a:t>maka</a:t>
            </a:r>
            <a:r>
              <a:rPr lang="en-US"/>
              <a:t> model </a:t>
            </a:r>
            <a:r>
              <a:rPr lang="en-US" err="1"/>
              <a:t>persamaan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3,4,5,6,7, dan 8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5835192" y="22290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persamaan</a:t>
            </a:r>
            <a:r>
              <a:rPr lang="en-US" b="1"/>
              <a:t> </a:t>
            </a:r>
            <a:r>
              <a:rPr lang="en-US" b="1" err="1"/>
              <a:t>reaksi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/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/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/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/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/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/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728B377-27BE-4097-A4A2-A30F93E17E58}"/>
              </a:ext>
            </a:extLst>
          </p:cNvPr>
          <p:cNvSpPr/>
          <p:nvPr/>
        </p:nvSpPr>
        <p:spPr>
          <a:xfrm>
            <a:off x="5835191" y="29176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1E85B4-F4B5-4ABA-AD2A-C70CD0081DBA}"/>
              </a:ext>
            </a:extLst>
          </p:cNvPr>
          <p:cNvSpPr/>
          <p:nvPr/>
        </p:nvSpPr>
        <p:spPr>
          <a:xfrm>
            <a:off x="5835190" y="35989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(5)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FF5686-F649-4F01-BF93-2E5386BC3B2C}"/>
              </a:ext>
            </a:extLst>
          </p:cNvPr>
          <p:cNvSpPr/>
          <p:nvPr/>
        </p:nvSpPr>
        <p:spPr>
          <a:xfrm>
            <a:off x="5835190" y="429495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8B28-C3B6-4779-9AE9-072737586EB4}"/>
              </a:ext>
            </a:extLst>
          </p:cNvPr>
          <p:cNvSpPr/>
          <p:nvPr/>
        </p:nvSpPr>
        <p:spPr>
          <a:xfrm>
            <a:off x="5835190" y="4964109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(7)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BF5E29-EC97-4B21-8426-B4485B697940}"/>
              </a:ext>
            </a:extLst>
          </p:cNvPr>
          <p:cNvSpPr/>
          <p:nvPr/>
        </p:nvSpPr>
        <p:spPr>
          <a:xfrm>
            <a:off x="5835189" y="566151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C5B9F9-3910-49E1-B09F-2CAADE55FC6D}"/>
              </a:ext>
            </a:extLst>
          </p:cNvPr>
          <p:cNvSpPr/>
          <p:nvPr/>
        </p:nvSpPr>
        <p:spPr>
          <a:xfrm>
            <a:off x="8027724" y="2672670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87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5509462" y="3284537"/>
            <a:ext cx="5891005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perhitungan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652640"/>
            <a:ext cx="10716124" cy="75120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HDO (k</a:t>
            </a:r>
            <a:r>
              <a:rPr lang="en-US" baseline="-25000"/>
              <a:t>1</a:t>
            </a:r>
            <a:r>
              <a:rPr lang="en-US"/>
              <a:t>)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DCO2 (k</a:t>
            </a:r>
            <a:r>
              <a:rPr lang="en-US" baseline="-25000"/>
              <a:t>2</a:t>
            </a:r>
            <a:r>
              <a:rPr lang="en-US"/>
              <a:t>)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(10) dan (11)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4248370" y="296583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k</a:t>
            </a:r>
            <a:r>
              <a:rPr lang="en-US" b="1" baseline="-25000"/>
              <a:t>1</a:t>
            </a:r>
            <a:r>
              <a:rPr lang="en-US" b="1"/>
              <a:t> dan k</a:t>
            </a:r>
            <a:r>
              <a:rPr lang="en-US" b="1" baseline="-25000"/>
              <a:t>2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/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/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90ECF87-A818-4896-8B3A-888A30A68B98}"/>
              </a:ext>
            </a:extLst>
          </p:cNvPr>
          <p:cNvSpPr/>
          <p:nvPr/>
        </p:nvSpPr>
        <p:spPr>
          <a:xfrm>
            <a:off x="4248370" y="3950103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C3E65-A825-4262-A2CF-012EE183B6F7}"/>
              </a:ext>
            </a:extLst>
          </p:cNvPr>
          <p:cNvSpPr/>
          <p:nvPr/>
        </p:nvSpPr>
        <p:spPr>
          <a:xfrm>
            <a:off x="4248370" y="493437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(11)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/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744DCF-4CBA-4B22-9B2A-B71F8431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545221"/>
              </p:ext>
            </p:extLst>
          </p:nvPr>
        </p:nvGraphicFramePr>
        <p:xfrm>
          <a:off x="5509462" y="4156798"/>
          <a:ext cx="5891005" cy="1253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838">
                  <a:extLst>
                    <a:ext uri="{9D8B030D-6E8A-4147-A177-3AD203B41FA5}">
                      <a16:colId xmlns:a16="http://schemas.microsoft.com/office/drawing/2014/main" val="4231233399"/>
                    </a:ext>
                  </a:extLst>
                </a:gridCol>
                <a:gridCol w="524432">
                  <a:extLst>
                    <a:ext uri="{9D8B030D-6E8A-4147-A177-3AD203B41FA5}">
                      <a16:colId xmlns:a16="http://schemas.microsoft.com/office/drawing/2014/main" val="2665800756"/>
                    </a:ext>
                  </a:extLst>
                </a:gridCol>
                <a:gridCol w="655538">
                  <a:extLst>
                    <a:ext uri="{9D8B030D-6E8A-4147-A177-3AD203B41FA5}">
                      <a16:colId xmlns:a16="http://schemas.microsoft.com/office/drawing/2014/main" val="381743212"/>
                    </a:ext>
                  </a:extLst>
                </a:gridCol>
                <a:gridCol w="803035">
                  <a:extLst>
                    <a:ext uri="{9D8B030D-6E8A-4147-A177-3AD203B41FA5}">
                      <a16:colId xmlns:a16="http://schemas.microsoft.com/office/drawing/2014/main" val="4117481996"/>
                    </a:ext>
                  </a:extLst>
                </a:gridCol>
                <a:gridCol w="737481">
                  <a:extLst>
                    <a:ext uri="{9D8B030D-6E8A-4147-A177-3AD203B41FA5}">
                      <a16:colId xmlns:a16="http://schemas.microsoft.com/office/drawing/2014/main" val="2260006888"/>
                    </a:ext>
                  </a:extLst>
                </a:gridCol>
                <a:gridCol w="994147">
                  <a:extLst>
                    <a:ext uri="{9D8B030D-6E8A-4147-A177-3AD203B41FA5}">
                      <a16:colId xmlns:a16="http://schemas.microsoft.com/office/drawing/2014/main" val="3538962470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val="2715784838"/>
                    </a:ext>
                  </a:extLst>
                </a:gridCol>
                <a:gridCol w="923829">
                  <a:extLst>
                    <a:ext uri="{9D8B030D-6E8A-4147-A177-3AD203B41FA5}">
                      <a16:colId xmlns:a16="http://schemas.microsoft.com/office/drawing/2014/main" val="174102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r>
                        <a:rPr lang="en-US" sz="1200" baseline="-25000">
                          <a:effectLst/>
                        </a:rPr>
                        <a:t>LA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255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6,482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4,555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582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1,604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227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0,443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0,576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647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75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(5)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F446D-8C14-4342-816B-65C2F7F881AB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</a:t>
            </a:r>
            <a:endParaRPr lang="en-ID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FA5B68-6928-46B2-BDBA-F6305DD3E937}"/>
              </a:ext>
            </a:extLst>
          </p:cNvPr>
          <p:cNvSpPr/>
          <p:nvPr/>
        </p:nvSpPr>
        <p:spPr>
          <a:xfrm>
            <a:off x="684343" y="1720054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Energi</a:t>
            </a:r>
            <a:r>
              <a:rPr lang="en-US"/>
              <a:t> </a:t>
            </a:r>
            <a:r>
              <a:rPr lang="en-US" err="1"/>
              <a:t>aktivasi</a:t>
            </a:r>
            <a:r>
              <a:rPr lang="en-US"/>
              <a:t>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Arhenius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dicari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hubungan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reakis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12 dan 13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/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𝐸𝑎</m:t>
                                  </m:r>
                                </m:num>
                                <m:den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/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𝑙𝑛𝑘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6F31E17-D1F1-4EC7-9338-E1234B6BC2E3}"/>
              </a:ext>
            </a:extLst>
          </p:cNvPr>
          <p:cNvSpPr/>
          <p:nvPr/>
        </p:nvSpPr>
        <p:spPr>
          <a:xfrm>
            <a:off x="4263064" y="253440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839172-9181-401E-A464-B87B0C8B835E}"/>
              </a:ext>
            </a:extLst>
          </p:cNvPr>
          <p:cNvSpPr/>
          <p:nvPr/>
        </p:nvSpPr>
        <p:spPr>
          <a:xfrm>
            <a:off x="10534699" y="251447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0AEC-0B0A-4004-AC65-3581064CA718}"/>
              </a:ext>
            </a:extLst>
          </p:cNvPr>
          <p:cNvSpPr/>
          <p:nvPr/>
        </p:nvSpPr>
        <p:spPr>
          <a:xfrm>
            <a:off x="684343" y="3264658"/>
            <a:ext cx="10716124" cy="714682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aktivasi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(J/mol), A</a:t>
            </a:r>
            <a:r>
              <a:rPr lang="en-ID" sz="1600" baseline="-25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Arrhenius (s</a:t>
            </a:r>
            <a:r>
              <a:rPr lang="en-ID" sz="1600" baseline="30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), dan R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gas ideal.</a:t>
            </a:r>
            <a:b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mengalurkan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lnk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1/T,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linear data,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14 dan 15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/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/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A8F489-0EA5-4A02-A8C3-FAC947F0F1FC}"/>
              </a:ext>
            </a:extLst>
          </p:cNvPr>
          <p:cNvSpPr/>
          <p:nvPr/>
        </p:nvSpPr>
        <p:spPr>
          <a:xfrm>
            <a:off x="642167" y="4910372"/>
            <a:ext cx="10716124" cy="37736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Konstanta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Arrhenius dan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aktivasi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16 dan 17 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EEF6A1-E629-486D-9C3C-981CAD83A116}"/>
              </a:ext>
            </a:extLst>
          </p:cNvPr>
          <p:cNvSpPr/>
          <p:nvPr/>
        </p:nvSpPr>
        <p:spPr>
          <a:xfrm>
            <a:off x="4263064" y="416283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C71982-E3BB-4767-9E15-8E490FED512E}"/>
              </a:ext>
            </a:extLst>
          </p:cNvPr>
          <p:cNvSpPr/>
          <p:nvPr/>
        </p:nvSpPr>
        <p:spPr>
          <a:xfrm>
            <a:off x="10534698" y="414079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/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/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𝐸𝑎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CBE589F-9C22-4D93-96E3-9973D9CEE9DA}"/>
              </a:ext>
            </a:extLst>
          </p:cNvPr>
          <p:cNvSpPr/>
          <p:nvPr/>
        </p:nvSpPr>
        <p:spPr>
          <a:xfrm>
            <a:off x="4263064" y="5450520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CD28E7-5753-4894-A847-A82143ACB295}"/>
              </a:ext>
            </a:extLst>
          </p:cNvPr>
          <p:cNvSpPr/>
          <p:nvPr/>
        </p:nvSpPr>
        <p:spPr>
          <a:xfrm>
            <a:off x="10509233" y="545130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71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(6)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796634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12. 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pengolahan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untuk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mencari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Ea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dan A</a:t>
            </a:r>
            <a:r>
              <a:rPr lang="en-ID" sz="1500" baseline="-25000">
                <a:solidFill>
                  <a:schemeClr val="tx1"/>
                </a:solidFill>
                <a:cs typeface="Times New Roman" panose="02020603050405020304" pitchFamily="18" charset="0"/>
              </a:rPr>
              <a:t>0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5CC2C-8116-4DD9-9EC3-39E59136B5BA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 (2)</a:t>
            </a:r>
            <a:endParaRPr lang="en-ID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ABC27-EF4B-4C40-A7DA-4D3B6CA1B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563920"/>
              </p:ext>
            </p:extLst>
          </p:nvPr>
        </p:nvGraphicFramePr>
        <p:xfrm>
          <a:off x="684343" y="2561706"/>
          <a:ext cx="4741683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068">
                  <a:extLst>
                    <a:ext uri="{9D8B030D-6E8A-4147-A177-3AD203B41FA5}">
                      <a16:colId xmlns:a16="http://schemas.microsoft.com/office/drawing/2014/main" val="4236891363"/>
                    </a:ext>
                  </a:extLst>
                </a:gridCol>
                <a:gridCol w="705852">
                  <a:extLst>
                    <a:ext uri="{9D8B030D-6E8A-4147-A177-3AD203B41FA5}">
                      <a16:colId xmlns:a16="http://schemas.microsoft.com/office/drawing/2014/main" val="2225919905"/>
                    </a:ext>
                  </a:extLst>
                </a:gridCol>
                <a:gridCol w="850232">
                  <a:extLst>
                    <a:ext uri="{9D8B030D-6E8A-4147-A177-3AD203B41FA5}">
                      <a16:colId xmlns:a16="http://schemas.microsoft.com/office/drawing/2014/main" val="518223227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2910988298"/>
                    </a:ext>
                  </a:extLst>
                </a:gridCol>
                <a:gridCol w="834190">
                  <a:extLst>
                    <a:ext uri="{9D8B030D-6E8A-4147-A177-3AD203B41FA5}">
                      <a16:colId xmlns:a16="http://schemas.microsoft.com/office/drawing/2014/main" val="3660319221"/>
                    </a:ext>
                  </a:extLst>
                </a:gridCol>
                <a:gridCol w="918194">
                  <a:extLst>
                    <a:ext uri="{9D8B030D-6E8A-4147-A177-3AD203B41FA5}">
                      <a16:colId xmlns:a16="http://schemas.microsoft.com/office/drawing/2014/main" val="55256593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844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574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-6,67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79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-8,28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-7,72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969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-9,00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-8,74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83916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EBACC45-3A20-4BBA-AB62-8D6696B3C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864799"/>
              </p:ext>
            </p:extLst>
          </p:nvPr>
        </p:nvGraphicFramePr>
        <p:xfrm>
          <a:off x="6765976" y="1513707"/>
          <a:ext cx="4901902" cy="2247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7CB712-D85F-4BBB-83F4-003DB6163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331503"/>
              </p:ext>
            </p:extLst>
          </p:nvPr>
        </p:nvGraphicFramePr>
        <p:xfrm>
          <a:off x="6765976" y="3952962"/>
          <a:ext cx="4901902" cy="224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AF59D29-1842-463B-BB3F-1033AC32CC7C}"/>
              </a:ext>
            </a:extLst>
          </p:cNvPr>
          <p:cNvSpPr/>
          <p:nvPr/>
        </p:nvSpPr>
        <p:spPr>
          <a:xfrm>
            <a:off x="6919273" y="6200486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8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2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22561-7410-481F-B590-74CEF1A7CDED}"/>
              </a:ext>
            </a:extLst>
          </p:cNvPr>
          <p:cNvSpPr/>
          <p:nvPr/>
        </p:nvSpPr>
        <p:spPr>
          <a:xfrm>
            <a:off x="6919273" y="3622348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7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1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752A9C-0C41-4535-BEBC-788D5B74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52224"/>
              </p:ext>
            </p:extLst>
          </p:nvPr>
        </p:nvGraphicFramePr>
        <p:xfrm>
          <a:off x="684343" y="4990401"/>
          <a:ext cx="3663315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590">
                  <a:extLst>
                    <a:ext uri="{9D8B030D-6E8A-4147-A177-3AD203B41FA5}">
                      <a16:colId xmlns:a16="http://schemas.microsoft.com/office/drawing/2014/main" val="2249542179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087193345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48740233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422813796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 kinetika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Satuan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31552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1,0909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12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42036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20925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16,145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8645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53126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31226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2D08BD3-A80C-48C3-B197-165921D615E9}"/>
              </a:ext>
            </a:extLst>
          </p:cNvPr>
          <p:cNvSpPr/>
          <p:nvPr/>
        </p:nvSpPr>
        <p:spPr>
          <a:xfrm>
            <a:off x="684343" y="4215360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13.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Parameter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kinetika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30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18-23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8960192" y="231137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Massa </a:t>
            </a:r>
            <a:r>
              <a:rPr lang="en-US" b="1" err="1"/>
              <a:t>Reaktor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/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LA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/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DD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/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UD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/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/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/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A1632B8-AF4F-4414-A3CD-53814A1F843B}"/>
              </a:ext>
            </a:extLst>
          </p:cNvPr>
          <p:cNvSpPr/>
          <p:nvPr/>
        </p:nvSpPr>
        <p:spPr>
          <a:xfrm>
            <a:off x="8960190" y="502606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8960191" y="36576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85E8E-4C44-44C6-A7B8-010CF2F158C9}"/>
              </a:ext>
            </a:extLst>
          </p:cNvPr>
          <p:cNvSpPr/>
          <p:nvPr/>
        </p:nvSpPr>
        <p:spPr>
          <a:xfrm>
            <a:off x="8960191" y="43324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8960189" y="297300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4CCF54-E716-43C2-8F46-5E12BF43374C}"/>
              </a:ext>
            </a:extLst>
          </p:cNvPr>
          <p:cNvSpPr/>
          <p:nvPr/>
        </p:nvSpPr>
        <p:spPr>
          <a:xfrm>
            <a:off x="8960190" y="574074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(23)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82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energi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24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3" y="231137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Reaktor</a:t>
            </a:r>
            <a:endParaRPr lang="en-ID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10576873" y="384373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10576873" y="311984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/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/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</m:e>
                          </m:d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blipFill>
                <a:blip r:embed="rId3"/>
                <a:stretch>
                  <a:fillRect t="-91150" b="-94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/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/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type m:val="li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ID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𝐿𝐴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𝐷𝐷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𝑈𝐷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𝐶𝑂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5E06AD2-48BD-48FC-99CE-D9FA37E2F488}"/>
              </a:ext>
            </a:extLst>
          </p:cNvPr>
          <p:cNvSpPr/>
          <p:nvPr/>
        </p:nvSpPr>
        <p:spPr>
          <a:xfrm>
            <a:off x="10576872" y="486870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27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Keterangan</a:t>
            </a:r>
            <a:endParaRPr lang="en-ID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3356C-B928-4890-91B2-A589F69437C0}"/>
              </a:ext>
            </a:extLst>
          </p:cNvPr>
          <p:cNvSpPr/>
          <p:nvPr/>
        </p:nvSpPr>
        <p:spPr>
          <a:xfrm>
            <a:off x="8093711" y="2460332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/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noFill/>
              <a:ln w="28575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 :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Massa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campuran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senyawa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(kg/m</a:t>
                </a:r>
                <a:r>
                  <a:rPr lang="en-ID" sz="1800" baseline="300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Kapasitas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panas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(J/kg K)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linear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fluida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(m/s)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(Pa)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(Pa)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Perubahan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entalpi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(J/mol)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ID" sz="1800" baseline="-250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(mol/L.s)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blipFill>
                <a:blip r:embed="rId2"/>
                <a:stretch>
                  <a:fillRect l="-564"/>
                </a:stretch>
              </a:blipFill>
              <a:ln w="28575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852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7F1AE8-DE32-4BD7-B0A1-28DE75E36DCF}"/>
              </a:ext>
            </a:extLst>
          </p:cNvPr>
          <p:cNvSpPr/>
          <p:nvPr/>
        </p:nvSpPr>
        <p:spPr>
          <a:xfrm>
            <a:off x="219305" y="1971199"/>
            <a:ext cx="5797275" cy="3013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3B990-C678-481F-B7A1-07E2F9B5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16048"/>
              </p:ext>
            </p:extLst>
          </p:nvPr>
        </p:nvGraphicFramePr>
        <p:xfrm>
          <a:off x="6175421" y="2262964"/>
          <a:ext cx="5797274" cy="214204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43479">
                  <a:extLst>
                    <a:ext uri="{9D8B030D-6E8A-4147-A177-3AD203B41FA5}">
                      <a16:colId xmlns:a16="http://schemas.microsoft.com/office/drawing/2014/main" val="2353659284"/>
                    </a:ext>
                  </a:extLst>
                </a:gridCol>
                <a:gridCol w="1042319">
                  <a:extLst>
                    <a:ext uri="{9D8B030D-6E8A-4147-A177-3AD203B41FA5}">
                      <a16:colId xmlns:a16="http://schemas.microsoft.com/office/drawing/2014/main" val="3678464259"/>
                    </a:ext>
                  </a:extLst>
                </a:gridCol>
                <a:gridCol w="906597">
                  <a:extLst>
                    <a:ext uri="{9D8B030D-6E8A-4147-A177-3AD203B41FA5}">
                      <a16:colId xmlns:a16="http://schemas.microsoft.com/office/drawing/2014/main" val="2876365571"/>
                    </a:ext>
                  </a:extLst>
                </a:gridCol>
                <a:gridCol w="1004879">
                  <a:extLst>
                    <a:ext uri="{9D8B030D-6E8A-4147-A177-3AD203B41FA5}">
                      <a16:colId xmlns:a16="http://schemas.microsoft.com/office/drawing/2014/main" val="577704540"/>
                    </a:ext>
                  </a:extLst>
                </a:gridCol>
              </a:tblGrid>
              <a:tr h="2555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effectLst/>
                        </a:rPr>
                        <a:t>Properti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Jet-A1</a:t>
                      </a:r>
                      <a:r>
                        <a:rPr lang="en-ID" sz="1500" baseline="30000">
                          <a:effectLst/>
                        </a:rPr>
                        <a:t>a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 A</a:t>
                      </a:r>
                      <a:r>
                        <a:rPr lang="en-ID" sz="1500" baseline="30000">
                          <a:effectLst/>
                        </a:rPr>
                        <a:t>b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JP-8</a:t>
                      </a:r>
                      <a:r>
                        <a:rPr lang="en-ID" sz="1500" baseline="30000">
                          <a:effectLst/>
                        </a:rPr>
                        <a:t>c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926852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Densitas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pada 15 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, (kg/m3)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541425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Flash Point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419280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Titik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Beku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767979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Spesifikasi dari DEF STAN 91-91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922753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b 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Spesifikasi dari ASTM D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310190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c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Spesifikasi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dari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MIL-DTL-83133E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5647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D5D0C3C-F12F-4078-94A1-0A9CDD214199}"/>
              </a:ext>
            </a:extLst>
          </p:cNvPr>
          <p:cNvSpPr/>
          <p:nvPr/>
        </p:nvSpPr>
        <p:spPr>
          <a:xfrm>
            <a:off x="6175418" y="1925862"/>
            <a:ext cx="5506085" cy="294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1.1  </a:t>
            </a:r>
            <a:r>
              <a:rPr lang="en-US" sz="1600" err="1">
                <a:solidFill>
                  <a:schemeClr val="tx1"/>
                </a:solidFill>
              </a:rPr>
              <a:t>Spesifikasi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BA849-04A5-4637-AB6F-52C9BB1BFA26}"/>
              </a:ext>
            </a:extLst>
          </p:cNvPr>
          <p:cNvSpPr/>
          <p:nvPr/>
        </p:nvSpPr>
        <p:spPr>
          <a:xfrm>
            <a:off x="340955" y="3991741"/>
            <a:ext cx="5553974" cy="7989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Jenis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: Jet-A (AS), Jet-A1 (di </a:t>
            </a:r>
            <a:r>
              <a:rPr lang="en-US" err="1">
                <a:solidFill>
                  <a:schemeClr val="tx1"/>
                </a:solidFill>
              </a:rPr>
              <a:t>luar</a:t>
            </a:r>
            <a:r>
              <a:rPr lang="en-US">
                <a:solidFill>
                  <a:schemeClr val="tx1"/>
                </a:solidFill>
              </a:rPr>
              <a:t> AS), JP-8 (</a:t>
            </a:r>
            <a:r>
              <a:rPr lang="en-US" err="1">
                <a:solidFill>
                  <a:schemeClr val="tx1"/>
                </a:solidFill>
              </a:rPr>
              <a:t>militer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ED337-2BA8-4F57-92A0-31991707297E}"/>
              </a:ext>
            </a:extLst>
          </p:cNvPr>
          <p:cNvSpPr/>
          <p:nvPr/>
        </p:nvSpPr>
        <p:spPr>
          <a:xfrm>
            <a:off x="340956" y="2101677"/>
            <a:ext cx="5553973" cy="16956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Karakteristik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umum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 baseline="30000">
                <a:solidFill>
                  <a:schemeClr val="tx1"/>
                </a:solidFill>
              </a:rPr>
              <a:t>[1] </a:t>
            </a:r>
            <a:r>
              <a:rPr lang="en-US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berwarna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Relatif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volatil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Komposisi</a:t>
            </a:r>
            <a:r>
              <a:rPr lang="en-US">
                <a:solidFill>
                  <a:schemeClr val="tx1"/>
                </a:solidFill>
              </a:rPr>
              <a:t> rata </a:t>
            </a:r>
            <a:r>
              <a:rPr lang="en-US" err="1">
                <a:solidFill>
                  <a:schemeClr val="tx1"/>
                </a:solidFill>
              </a:rPr>
              <a:t>rata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12,5</a:t>
            </a:r>
            <a:r>
              <a:rPr lang="en-US">
                <a:solidFill>
                  <a:schemeClr val="tx1"/>
                </a:solidFill>
              </a:rPr>
              <a:t>H</a:t>
            </a:r>
            <a:r>
              <a:rPr lang="en-US" baseline="-25000">
                <a:solidFill>
                  <a:schemeClr val="tx1"/>
                </a:solidFill>
              </a:rPr>
              <a:t>24,4</a:t>
            </a:r>
            <a:r>
              <a:rPr lang="en-US">
                <a:solidFill>
                  <a:schemeClr val="tx1"/>
                </a:solidFill>
              </a:rPr>
              <a:t> ,BM = 175 g/mol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Rentang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rantai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9</a:t>
            </a:r>
            <a:r>
              <a:rPr lang="en-US">
                <a:solidFill>
                  <a:schemeClr val="tx1"/>
                </a:solidFill>
              </a:rPr>
              <a:t>-C</a:t>
            </a:r>
            <a:r>
              <a:rPr lang="en-US" baseline="-25000">
                <a:solidFill>
                  <a:schemeClr val="tx1"/>
                </a:solidFill>
              </a:rPr>
              <a:t>15</a:t>
            </a:r>
            <a:endParaRPr lang="en-ID" baseline="-250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39F07-B1F0-490C-9307-C62A42E76910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Goodger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E., dan Vere, R. (1985):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Aviation Fuels Technology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Macmillan Publishers Ltd, Hampshire and London.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Nelson, E. S., dan Reddy, D. R. (2017):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Sustainable Energy Developments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Taylor &amp; Francis Group, London.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DC23356-161E-7C78-9FED-A19532D263A6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Avtur</a:t>
            </a:r>
            <a:endParaRPr lang="en-US" sz="4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2B3AF0-98A7-13F2-7A12-8BE3379B49F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11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REAKTOR PIPA BERDAUR ULANG YANG BEROPERASI SECARA ADIABATIK</a:t>
            </a:r>
            <a:endParaRPr lang="en-ID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Reaktor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722FC7-6AE3-4B7D-9B27-C1D645C491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1897" y="1840235"/>
            <a:ext cx="8668204" cy="23949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68FE5C-D222-448B-B442-89176D0EFA23}"/>
              </a:ext>
            </a:extLst>
          </p:cNvPr>
          <p:cNvSpPr/>
          <p:nvPr/>
        </p:nvSpPr>
        <p:spPr>
          <a:xfrm>
            <a:off x="3175246" y="4316841"/>
            <a:ext cx="5615828" cy="3955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9. Skema reactor pipa </a:t>
            </a:r>
            <a:r>
              <a:rPr lang="en-US" err="1">
                <a:solidFill>
                  <a:schemeClr val="tx1"/>
                </a:solidFill>
              </a:rPr>
              <a:t>daur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ulang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adiabatik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B67919-5E35-480D-9488-0D4D53B04B24}"/>
              </a:ext>
            </a:extLst>
          </p:cNvPr>
          <p:cNvSpPr/>
          <p:nvPr/>
        </p:nvSpPr>
        <p:spPr>
          <a:xfrm>
            <a:off x="684343" y="5106903"/>
            <a:ext cx="10716124" cy="73793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RR </a:t>
            </a:r>
            <a:r>
              <a:rPr lang="en-ID" sz="1800" err="1">
                <a:effectLst/>
                <a:ea typeface="Yu Mincho" panose="02020400000000000000" pitchFamily="18" charset="-128"/>
              </a:rPr>
              <a:t>adalah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= Nm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H</a:t>
            </a:r>
            <a:r>
              <a:rPr lang="en-ID" sz="1800" baseline="-25000">
                <a:effectLst/>
                <a:ea typeface="Yu Mincho" panose="02020400000000000000" pitchFamily="18" charset="-128"/>
              </a:rPr>
              <a:t>2</a:t>
            </a:r>
            <a:r>
              <a:rPr lang="en-ID" sz="1800">
                <a:effectLst/>
                <a:ea typeface="Yu Mincho" panose="02020400000000000000" pitchFamily="18" charset="-128"/>
              </a:rPr>
              <a:t> / 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awal</a:t>
            </a:r>
            <a:r>
              <a:rPr lang="en-ID" sz="1800">
                <a:effectLst/>
                <a:ea typeface="Yu Mincho" panose="02020400000000000000" pitchFamily="18" charset="-128"/>
              </a:rPr>
              <a:t> (</a:t>
            </a:r>
            <a:r>
              <a:rPr lang="en-ID" sz="1800" err="1">
                <a:effectLst/>
                <a:ea typeface="Yu Mincho" panose="02020400000000000000" pitchFamily="18" charset="-128"/>
              </a:rPr>
              <a:t>sebelum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dicampur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aliran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) </a:t>
            </a:r>
            <a:r>
              <a:rPr lang="en-ID" sz="1800" err="1">
                <a:effectLst/>
                <a:ea typeface="Yu Mincho" panose="02020400000000000000" pitchFamily="18" charset="-128"/>
              </a:rPr>
              <a:t>hanya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mengandung</a:t>
            </a:r>
            <a:r>
              <a:rPr lang="en-ID" sz="1800">
                <a:effectLst/>
                <a:ea typeface="Yu Mincho" panose="02020400000000000000" pitchFamily="18" charset="-128"/>
              </a:rPr>
              <a:t> gas </a:t>
            </a:r>
            <a:r>
              <a:rPr lang="en-ID" sz="1800" err="1">
                <a:effectLst/>
                <a:ea typeface="Yu Mincho" panose="02020400000000000000" pitchFamily="18" charset="-128"/>
              </a:rPr>
              <a:t>hidrogen</a:t>
            </a:r>
            <a:r>
              <a:rPr lang="en-ID" sz="1800">
                <a:effectLst/>
                <a:ea typeface="Yu Mincho" panose="02020400000000000000" pitchFamily="18" charset="-128"/>
              </a:rPr>
              <a:t> dan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5419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356618" y="272557"/>
            <a:ext cx="7475621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1047149" y="1213515"/>
            <a:ext cx="2941173" cy="630314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Masukkan </a:t>
            </a:r>
            <a:r>
              <a:rPr lang="en-US" b="1" err="1"/>
              <a:t>scipy</a:t>
            </a:r>
            <a:r>
              <a:rPr lang="en-US" b="1"/>
              <a:t>, </a:t>
            </a:r>
            <a:r>
              <a:rPr lang="en-US" b="1" err="1"/>
              <a:t>numpy</a:t>
            </a:r>
            <a:r>
              <a:rPr lang="en-US" b="1"/>
              <a:t>, dan </a:t>
            </a:r>
            <a:r>
              <a:rPr lang="en-US" b="1" err="1"/>
              <a:t>matplotlib.pyplot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D14631-736A-416B-BDAA-FFEDF5AD9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8090" y="1213515"/>
            <a:ext cx="4184149" cy="630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9DF48-FE00-41F7-8E1A-21BDCE9ADF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73437" y="2289379"/>
            <a:ext cx="5748542" cy="42960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1047148" y="3595768"/>
            <a:ext cx="2941173" cy="1184780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variable parameter </a:t>
            </a:r>
            <a:r>
              <a:rPr lang="en-US" b="1" err="1"/>
              <a:t>kinetika</a:t>
            </a:r>
            <a:r>
              <a:rPr lang="en-US" b="1"/>
              <a:t>, variable </a:t>
            </a:r>
            <a:r>
              <a:rPr lang="en-US" b="1" err="1"/>
              <a:t>tetap</a:t>
            </a:r>
            <a:r>
              <a:rPr lang="en-US" b="1"/>
              <a:t>, variable </a:t>
            </a:r>
            <a:r>
              <a:rPr lang="en-US" b="1" err="1"/>
              <a:t>bebas</a:t>
            </a:r>
            <a:r>
              <a:rPr lang="en-US" b="1"/>
              <a:t> dan data </a:t>
            </a:r>
            <a:r>
              <a:rPr lang="en-US" b="1" err="1"/>
              <a:t>berat</a:t>
            </a:r>
            <a:r>
              <a:rPr lang="en-US" b="1"/>
              <a:t> </a:t>
            </a:r>
            <a:r>
              <a:rPr lang="en-US" b="1" err="1"/>
              <a:t>molekul</a:t>
            </a:r>
            <a:endParaRPr lang="en-ID" b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460674" y="2096874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824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213515"/>
            <a:ext cx="3974030" cy="63031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konstanta</a:t>
            </a:r>
            <a:r>
              <a:rPr lang="en-US" b="1"/>
              <a:t> </a:t>
            </a:r>
            <a:r>
              <a:rPr lang="en-US" b="1" err="1"/>
              <a:t>laju</a:t>
            </a:r>
            <a:r>
              <a:rPr lang="en-US" b="1"/>
              <a:t> </a:t>
            </a:r>
            <a:r>
              <a:rPr lang="en-US" b="1" err="1"/>
              <a:t>reaksi</a:t>
            </a:r>
            <a:r>
              <a:rPr lang="en-US" b="1"/>
              <a:t> (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temperatur</a:t>
            </a:r>
            <a:r>
              <a:rPr lang="en-US" b="1"/>
              <a:t> </a:t>
            </a:r>
            <a:r>
              <a:rPr lang="en-US" b="1" err="1"/>
              <a:t>dari</a:t>
            </a:r>
            <a:r>
              <a:rPr lang="en-US" b="1"/>
              <a:t> </a:t>
            </a:r>
            <a:r>
              <a:rPr lang="en-US" b="1" err="1"/>
              <a:t>Ea</a:t>
            </a:r>
            <a:r>
              <a:rPr lang="en-US" b="1"/>
              <a:t> dan A</a:t>
            </a:r>
            <a:r>
              <a:rPr lang="en-US" b="1" baseline="-25000"/>
              <a:t>0</a:t>
            </a:r>
            <a:r>
              <a:rPr lang="en-US" b="1"/>
              <a:t>)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2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2101507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921899-9E0E-4728-8381-7D65295567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03859" y="1158984"/>
            <a:ext cx="3094119" cy="88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1FC18-A335-4E5A-A07A-147DD99123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03859" y="2451427"/>
            <a:ext cx="3671636" cy="27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3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3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D11AE4B-FFBE-42E7-BA8F-AF9F7FE9220A}"/>
              </a:ext>
            </a:extLst>
          </p:cNvPr>
          <p:cNvPicPr/>
          <p:nvPr/>
        </p:nvPicPr>
        <p:blipFill rotWithShape="1">
          <a:blip r:embed="rId4"/>
          <a:srcRect l="725" r="24272"/>
          <a:stretch/>
        </p:blipFill>
        <p:spPr bwMode="auto">
          <a:xfrm>
            <a:off x="6208295" y="1130914"/>
            <a:ext cx="4470400" cy="5479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5441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954400"/>
            <a:ext cx="3974030" cy="1048421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 err="1">
                <a:effectLst/>
                <a:ea typeface="Calibri" panose="020F0502020204030204" pitchFamily="34" charset="0"/>
              </a:rPr>
              <a:t>Perhitungan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masuk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r>
              <a:rPr lang="en-ID" sz="1800" b="1">
                <a:effectLst/>
                <a:ea typeface="Calibri" panose="020F0502020204030204" pitchFamily="34" charset="0"/>
              </a:rPr>
              <a:t> (</a:t>
            </a:r>
            <a:r>
              <a:rPr lang="en-ID" sz="1800" b="1" err="1">
                <a:effectLst/>
                <a:ea typeface="Calibri" panose="020F0502020204030204" pitchFamily="34" charset="0"/>
              </a:rPr>
              <a:t>campuran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aliran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daur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ulang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endParaRPr lang="en-ID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678181" y="5156638"/>
            <a:ext cx="3974030" cy="98963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err="1"/>
              <a:t>Pembuatan</a:t>
            </a:r>
            <a:r>
              <a:rPr lang="en-ID" b="1"/>
              <a:t> </a:t>
            </a:r>
            <a:r>
              <a:rPr lang="en-ID" b="1" err="1"/>
              <a:t>sintaks</a:t>
            </a:r>
            <a:r>
              <a:rPr lang="en-ID" b="1"/>
              <a:t> </a:t>
            </a:r>
            <a:r>
              <a:rPr lang="en-ID" b="1" err="1"/>
              <a:t>untuk</a:t>
            </a:r>
            <a:r>
              <a:rPr lang="en-ID" b="1"/>
              <a:t> </a:t>
            </a:r>
            <a:r>
              <a:rPr lang="en-ID" b="1" err="1"/>
              <a:t>integrasi</a:t>
            </a:r>
            <a:r>
              <a:rPr lang="en-ID" b="1"/>
              <a:t> </a:t>
            </a:r>
            <a:r>
              <a:rPr lang="en-ID" b="1" err="1"/>
              <a:t>persamaan</a:t>
            </a:r>
            <a:r>
              <a:rPr lang="en-ID" b="1"/>
              <a:t> </a:t>
            </a:r>
            <a:r>
              <a:rPr lang="en-ID" b="1" err="1"/>
              <a:t>diferensial</a:t>
            </a:r>
            <a:r>
              <a:rPr lang="en-ID" b="1"/>
              <a:t> </a:t>
            </a:r>
            <a:r>
              <a:rPr lang="en-ID" b="1" err="1"/>
              <a:t>dengan</a:t>
            </a:r>
            <a:r>
              <a:rPr lang="en-ID" b="1"/>
              <a:t> </a:t>
            </a:r>
            <a:r>
              <a:rPr lang="en-ID" b="1" err="1"/>
              <a:t>odeint</a:t>
            </a:r>
            <a:endParaRPr lang="en-ID" sz="1600" b="1"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4493753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8F4E8-DBE4-41B6-AD21-76A5B3366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39325" y="1084913"/>
            <a:ext cx="5213685" cy="3069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ADD5C-03D7-429D-BFA6-3E2E70EEE86B}"/>
              </a:ext>
            </a:extLst>
          </p:cNvPr>
          <p:cNvPicPr/>
          <p:nvPr/>
        </p:nvPicPr>
        <p:blipFill rotWithShape="1">
          <a:blip r:embed="rId3"/>
          <a:srcRect t="68983"/>
          <a:stretch/>
        </p:blipFill>
        <p:spPr bwMode="auto">
          <a:xfrm>
            <a:off x="5839326" y="4870396"/>
            <a:ext cx="4678129" cy="1439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290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46097" y="3175590"/>
            <a:ext cx="3974030" cy="1324406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>
                <a:effectLst/>
                <a:ea typeface="Calibri" panose="020F0502020204030204" pitchFamily="34" charset="0"/>
              </a:rPr>
              <a:t>Plotting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profil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temperatur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selektivitas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konversi</a:t>
            </a:r>
            <a:r>
              <a:rPr lang="en-ID" sz="1800" b="1">
                <a:effectLst/>
                <a:ea typeface="Calibri" panose="020F0502020204030204" pitchFamily="34" charset="0"/>
              </a:rPr>
              <a:t>,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di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sepanjang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endParaRPr lang="en-ID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9279A-E1EB-4F8E-B332-D46E31446C28}"/>
              </a:ext>
            </a:extLst>
          </p:cNvPr>
          <p:cNvPicPr/>
          <p:nvPr/>
        </p:nvPicPr>
        <p:blipFill rotWithShape="1">
          <a:blip r:embed="rId2"/>
          <a:srcRect r="6989"/>
          <a:stretch/>
        </p:blipFill>
        <p:spPr bwMode="auto">
          <a:xfrm>
            <a:off x="5761272" y="1144487"/>
            <a:ext cx="5179444" cy="538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162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F15E2D-83A3-4414-B7A2-0A9F81AF9399}"/>
              </a:ext>
            </a:extLst>
          </p:cNvPr>
          <p:cNvSpPr/>
          <p:nvPr/>
        </p:nvSpPr>
        <p:spPr>
          <a:xfrm>
            <a:off x="737938" y="1109939"/>
            <a:ext cx="10716124" cy="86969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temperatur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623 K,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H2/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150 (Nm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</a:t>
            </a:r>
            <a:r>
              <a:rPr lang="en-ID" sz="1800" baseline="-25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Asam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Laurat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30 bar,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Recycle = 4, LHSV= 1 jam</a:t>
            </a:r>
            <a:r>
              <a:rPr lang="en-ID" baseline="30000"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panjang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4m, Volume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20 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143CC-0AFC-421D-B200-2E20B75ECEA9}"/>
              </a:ext>
            </a:extLst>
          </p:cNvPr>
          <p:cNvPicPr/>
          <p:nvPr/>
        </p:nvPicPr>
        <p:blipFill rotWithShape="1">
          <a:blip r:embed="rId2"/>
          <a:srcRect t="6794"/>
          <a:stretch/>
        </p:blipFill>
        <p:spPr>
          <a:xfrm>
            <a:off x="737938" y="2356701"/>
            <a:ext cx="4707124" cy="351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92B7-E341-4EE7-BDE7-6C75A8D2A0D8}"/>
              </a:ext>
            </a:extLst>
          </p:cNvPr>
          <p:cNvPicPr/>
          <p:nvPr/>
        </p:nvPicPr>
        <p:blipFill rotWithShape="1">
          <a:blip r:embed="rId3"/>
          <a:srcRect t="8543"/>
          <a:stretch/>
        </p:blipFill>
        <p:spPr>
          <a:xfrm>
            <a:off x="6601703" y="2422689"/>
            <a:ext cx="4983655" cy="3449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8" y="5993233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10.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7" y="5993232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11.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konsentrasi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21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7" y="5900389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12.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%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6" y="5900388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13.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F2F4E-BC4F-442C-8441-6AB5BA580894}"/>
              </a:ext>
            </a:extLst>
          </p:cNvPr>
          <p:cNvPicPr/>
          <p:nvPr/>
        </p:nvPicPr>
        <p:blipFill rotWithShape="1">
          <a:blip r:embed="rId2"/>
          <a:srcRect t="8410"/>
          <a:stretch/>
        </p:blipFill>
        <p:spPr>
          <a:xfrm>
            <a:off x="737938" y="1904214"/>
            <a:ext cx="5059547" cy="3696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F4576-021D-43CA-B742-15D52F35B137}"/>
              </a:ext>
            </a:extLst>
          </p:cNvPr>
          <p:cNvPicPr/>
          <p:nvPr/>
        </p:nvPicPr>
        <p:blipFill rotWithShape="1">
          <a:blip r:embed="rId3"/>
          <a:srcRect t="6541"/>
          <a:stretch/>
        </p:blipFill>
        <p:spPr>
          <a:xfrm>
            <a:off x="6394516" y="1828800"/>
            <a:ext cx="5190841" cy="37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2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VALIDASI MODEL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7A612-6976-4954-9E97-0542B3241D84}"/>
              </a:ext>
            </a:extLst>
          </p:cNvPr>
          <p:cNvSpPr/>
          <p:nvPr/>
        </p:nvSpPr>
        <p:spPr>
          <a:xfrm>
            <a:off x="3606812" y="2790447"/>
            <a:ext cx="4978375" cy="2215299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Model </a:t>
            </a:r>
            <a:r>
              <a:rPr lang="en-US" sz="2000" err="1"/>
              <a:t>reaksi</a:t>
            </a:r>
            <a:r>
              <a:rPr lang="en-US" sz="2000"/>
              <a:t> </a:t>
            </a:r>
            <a:r>
              <a:rPr lang="en-US" sz="2000" err="1"/>
              <a:t>beserta</a:t>
            </a:r>
            <a:r>
              <a:rPr lang="en-US" sz="2000"/>
              <a:t> data </a:t>
            </a:r>
            <a:r>
              <a:rPr lang="en-US" sz="2000" err="1"/>
              <a:t>kinetika</a:t>
            </a:r>
            <a:r>
              <a:rPr lang="en-US" sz="2000"/>
              <a:t> yang </a:t>
            </a:r>
            <a:r>
              <a:rPr lang="en-US" sz="2000" err="1"/>
              <a:t>telah</a:t>
            </a:r>
            <a:r>
              <a:rPr lang="en-US" sz="2000"/>
              <a:t> </a:t>
            </a:r>
            <a:r>
              <a:rPr lang="en-US" sz="2000" err="1"/>
              <a:t>dibuat</a:t>
            </a:r>
            <a:r>
              <a:rPr lang="en-US" sz="2000"/>
              <a:t> </a:t>
            </a:r>
            <a:r>
              <a:rPr lang="en-US" sz="2000" err="1"/>
              <a:t>dibandingkan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nilai</a:t>
            </a:r>
            <a:r>
              <a:rPr lang="en-US" sz="2000"/>
              <a:t> </a:t>
            </a:r>
            <a:r>
              <a:rPr lang="en-US" sz="2000" err="1"/>
              <a:t>konversi</a:t>
            </a:r>
            <a:r>
              <a:rPr lang="en-US" sz="2000"/>
              <a:t> dan </a:t>
            </a:r>
            <a:r>
              <a:rPr lang="en-US" sz="2000" err="1"/>
              <a:t>distribusi</a:t>
            </a:r>
            <a:r>
              <a:rPr lang="en-US" sz="2000"/>
              <a:t> </a:t>
            </a:r>
            <a:r>
              <a:rPr lang="en-US" sz="2000" err="1"/>
              <a:t>produk</a:t>
            </a:r>
            <a:r>
              <a:rPr lang="en-US" sz="2000"/>
              <a:t> pada </a:t>
            </a:r>
            <a:r>
              <a:rPr lang="en-US" sz="2000" err="1"/>
              <a:t>jurnal</a:t>
            </a:r>
            <a:r>
              <a:rPr lang="en-US" sz="2000"/>
              <a:t> </a:t>
            </a:r>
            <a:r>
              <a:rPr lang="en-US" sz="2000" err="1"/>
              <a:t>referensi</a:t>
            </a:r>
            <a:r>
              <a:rPr lang="en-US" sz="2000"/>
              <a:t> </a:t>
            </a:r>
            <a:r>
              <a:rPr lang="en-US" sz="2000" err="1"/>
              <a:t>sesuai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kondisi</a:t>
            </a:r>
            <a:r>
              <a:rPr lang="en-US" sz="2000"/>
              <a:t> </a:t>
            </a:r>
            <a:r>
              <a:rPr lang="en-US" sz="2000" err="1"/>
              <a:t>operasi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448424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LAIN </a:t>
            </a:r>
            <a:r>
              <a:rPr lang="en-US" sz="4000" b="1" err="1"/>
              <a:t>LAIN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2561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B9129-AF91-41F2-B899-C79EDF3B7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08975"/>
              </p:ext>
            </p:extLst>
          </p:nvPr>
        </p:nvGraphicFramePr>
        <p:xfrm>
          <a:off x="541728" y="1838260"/>
          <a:ext cx="8948502" cy="4034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1380">
                  <a:extLst>
                    <a:ext uri="{9D8B030D-6E8A-4147-A177-3AD203B41FA5}">
                      <a16:colId xmlns:a16="http://schemas.microsoft.com/office/drawing/2014/main" val="3511631980"/>
                    </a:ext>
                  </a:extLst>
                </a:gridCol>
                <a:gridCol w="1673229">
                  <a:extLst>
                    <a:ext uri="{9D8B030D-6E8A-4147-A177-3AD203B41FA5}">
                      <a16:colId xmlns:a16="http://schemas.microsoft.com/office/drawing/2014/main" val="1431891922"/>
                    </a:ext>
                  </a:extLst>
                </a:gridCol>
                <a:gridCol w="2707096">
                  <a:extLst>
                    <a:ext uri="{9D8B030D-6E8A-4147-A177-3AD203B41FA5}">
                      <a16:colId xmlns:a16="http://schemas.microsoft.com/office/drawing/2014/main" val="2225275534"/>
                    </a:ext>
                  </a:extLst>
                </a:gridCol>
                <a:gridCol w="1940946">
                  <a:extLst>
                    <a:ext uri="{9D8B030D-6E8A-4147-A177-3AD203B41FA5}">
                      <a16:colId xmlns:a16="http://schemas.microsoft.com/office/drawing/2014/main" val="4182350485"/>
                    </a:ext>
                  </a:extLst>
                </a:gridCol>
                <a:gridCol w="1725851">
                  <a:extLst>
                    <a:ext uri="{9D8B030D-6E8A-4147-A177-3AD203B41FA5}">
                      <a16:colId xmlns:a16="http://schemas.microsoft.com/office/drawing/2014/main" val="1509123345"/>
                    </a:ext>
                  </a:extLst>
                </a:gridCol>
              </a:tblGrid>
              <a:tr h="651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Tahun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Umpan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Maskapai Penerbangan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Kandungan Bioavtur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Rute konversi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extLst>
                  <a:ext uri="{0D108BD9-81ED-4DB2-BD59-A6C34878D82A}">
                    <a16:rowId xmlns:a16="http://schemas.microsoft.com/office/drawing/2014/main" val="1974774940"/>
                  </a:ext>
                </a:extLst>
              </a:tr>
              <a:tr h="3336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Kelapa &amp; </a:t>
                      </a: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Babassu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Virgin Atlantic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918479560"/>
                  </a:ext>
                </a:extLst>
              </a:tr>
              <a:tr h="3333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New Zealand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73283903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2009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Camelina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84420304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197965315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France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335239770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AeroMexico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50106423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Alga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Continental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Alcohol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552305239"/>
                  </a:ext>
                </a:extLst>
              </a:tr>
              <a:tr h="827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2013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Palm oil &amp; 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China Eastern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12142155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99546CA-5C97-4AF0-BF74-4C092CF6B408}"/>
              </a:ext>
            </a:extLst>
          </p:cNvPr>
          <p:cNvSpPr/>
          <p:nvPr/>
        </p:nvSpPr>
        <p:spPr>
          <a:xfrm>
            <a:off x="9865862" y="3429000"/>
            <a:ext cx="1784410" cy="8611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Indonesia???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41266-3A2C-4F0A-84EB-FE6D36547782}"/>
              </a:ext>
            </a:extLst>
          </p:cNvPr>
          <p:cNvSpPr/>
          <p:nvPr/>
        </p:nvSpPr>
        <p:spPr>
          <a:xfrm>
            <a:off x="541728" y="1269507"/>
            <a:ext cx="8948502" cy="426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1.2 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bioavtur</a:t>
            </a:r>
            <a:r>
              <a:rPr lang="en-ID" sz="16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2DEA6-EF91-4B2F-A74B-2857CDC66115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81988B4-341D-54A3-A970-CF92760F4978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03879-AB58-8D44-6A34-A1B10AEDC0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09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KEROSIN VS AVTUR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2630078"/>
            <a:ext cx="10716124" cy="1923068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/>
              <a:t>Perbedaan</a:t>
            </a:r>
            <a:r>
              <a:rPr lang="en-US" sz="2000" b="1"/>
              <a:t> </a:t>
            </a:r>
            <a:r>
              <a:rPr lang="en-US" sz="2000" b="1" err="1"/>
              <a:t>avtur</a:t>
            </a:r>
            <a:r>
              <a:rPr lang="en-US" sz="2000" b="1"/>
              <a:t> </a:t>
            </a:r>
            <a:r>
              <a:rPr lang="en-US" sz="2000" b="1" err="1"/>
              <a:t>dengan</a:t>
            </a:r>
            <a:r>
              <a:rPr lang="en-US" sz="2000" b="1"/>
              <a:t> </a:t>
            </a:r>
            <a:r>
              <a:rPr lang="en-US" sz="2000" b="1" err="1"/>
              <a:t>kerosin</a:t>
            </a:r>
            <a:r>
              <a:rPr lang="en-US" sz="2000" b="1"/>
              <a:t> </a:t>
            </a:r>
            <a:r>
              <a:rPr lang="en-US" sz="2000"/>
              <a:t>:</a:t>
            </a:r>
          </a:p>
          <a:p>
            <a:pPr algn="ctr"/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murni</a:t>
            </a:r>
            <a:r>
              <a:rPr lang="en-US" sz="2000"/>
              <a:t> (refined) </a:t>
            </a:r>
            <a:r>
              <a:rPr lang="en-US" sz="2000" err="1"/>
              <a:t>dibanding</a:t>
            </a:r>
            <a:r>
              <a:rPr lang="en-US" sz="2000"/>
              <a:t> </a:t>
            </a:r>
            <a:r>
              <a:rPr lang="en-US" sz="2000" err="1"/>
              <a:t>kerosin</a:t>
            </a:r>
            <a:r>
              <a:rPr lang="en-US" sz="2000"/>
              <a:t>,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banyak</a:t>
            </a:r>
            <a:r>
              <a:rPr lang="en-US" sz="2000"/>
              <a:t> </a:t>
            </a:r>
            <a:r>
              <a:rPr lang="en-US" sz="2000" err="1"/>
              <a:t>syarat</a:t>
            </a:r>
            <a:r>
              <a:rPr lang="en-US" sz="2000"/>
              <a:t> </a:t>
            </a:r>
            <a:r>
              <a:rPr lang="en-US" sz="2000" err="1"/>
              <a:t>spesifikasi</a:t>
            </a:r>
            <a:r>
              <a:rPr lang="en-US" sz="2000"/>
              <a:t> yang </a:t>
            </a:r>
            <a:r>
              <a:rPr lang="en-US" sz="2000" err="1"/>
              <a:t>harus</a:t>
            </a:r>
            <a:r>
              <a:rPr lang="en-US" sz="2000"/>
              <a:t> </a:t>
            </a:r>
            <a:r>
              <a:rPr lang="en-US" sz="2000" err="1"/>
              <a:t>dipenuhi</a:t>
            </a:r>
            <a:r>
              <a:rPr lang="en-US" sz="2000"/>
              <a:t> </a:t>
            </a:r>
            <a:r>
              <a:rPr lang="en-US" sz="2000" err="1"/>
              <a:t>seperti</a:t>
            </a:r>
            <a:r>
              <a:rPr lang="en-US" sz="2000"/>
              <a:t> </a:t>
            </a:r>
            <a:r>
              <a:rPr lang="en-US" sz="2000" err="1"/>
              <a:t>titik</a:t>
            </a:r>
            <a:r>
              <a:rPr lang="en-US" sz="2000"/>
              <a:t> </a:t>
            </a:r>
            <a:r>
              <a:rPr lang="en-US" sz="2000" err="1"/>
              <a:t>beku</a:t>
            </a:r>
            <a:r>
              <a:rPr lang="en-US" sz="2000"/>
              <a:t>, flash point, </a:t>
            </a:r>
            <a:r>
              <a:rPr lang="en-US" sz="2000" err="1"/>
              <a:t>viskositas</a:t>
            </a:r>
            <a:r>
              <a:rPr lang="en-US" sz="2000"/>
              <a:t>, </a:t>
            </a:r>
            <a:r>
              <a:rPr lang="en-US" sz="2000" err="1"/>
              <a:t>kandungan</a:t>
            </a:r>
            <a:r>
              <a:rPr lang="en-US" sz="2000"/>
              <a:t> sulfur, dan </a:t>
            </a:r>
            <a:r>
              <a:rPr lang="en-US" sz="2000" err="1"/>
              <a:t>energi</a:t>
            </a:r>
            <a:r>
              <a:rPr lang="en-US" sz="2000"/>
              <a:t> </a:t>
            </a:r>
            <a:r>
              <a:rPr lang="en-US" sz="2000" err="1"/>
              <a:t>spesifik</a:t>
            </a:r>
            <a:r>
              <a:rPr lang="en-US" sz="2000"/>
              <a:t>.</a:t>
            </a:r>
          </a:p>
          <a:p>
            <a:pPr algn="ctr"/>
            <a:r>
              <a:rPr lang="en-US" sz="2000" err="1"/>
              <a:t>Beberapa</a:t>
            </a:r>
            <a:r>
              <a:rPr lang="en-US" sz="2000"/>
              <a:t> </a:t>
            </a:r>
            <a:r>
              <a:rPr lang="en-US" sz="2000" err="1"/>
              <a:t>jenis</a:t>
            </a:r>
            <a:r>
              <a:rPr lang="en-US" sz="2000"/>
              <a:t> </a:t>
            </a:r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memiliki</a:t>
            </a:r>
            <a:r>
              <a:rPr lang="en-US" sz="2000"/>
              <a:t> additives agar </a:t>
            </a:r>
            <a:r>
              <a:rPr lang="en-US" sz="2000" err="1"/>
              <a:t>terbakar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sempurna</a:t>
            </a:r>
            <a:r>
              <a:rPr lang="en-US" sz="2000"/>
              <a:t>, </a:t>
            </a:r>
            <a:r>
              <a:rPr lang="en-US" sz="2000" err="1"/>
              <a:t>bersih</a:t>
            </a:r>
            <a:r>
              <a:rPr lang="en-US" sz="2000"/>
              <a:t> dan </a:t>
            </a:r>
            <a:r>
              <a:rPr lang="en-US" sz="2000" err="1"/>
              <a:t>efisien</a:t>
            </a:r>
            <a:r>
              <a:rPr lang="en-US" sz="2000"/>
              <a:t> </a:t>
            </a:r>
            <a:r>
              <a:rPr lang="en-US" sz="2000" err="1"/>
              <a:t>serta</a:t>
            </a:r>
            <a:r>
              <a:rPr lang="en-US" sz="2000"/>
              <a:t> </a:t>
            </a:r>
            <a:r>
              <a:rPr lang="en-US" sz="2000" err="1"/>
              <a:t>untuk</a:t>
            </a:r>
            <a:r>
              <a:rPr lang="en-US" sz="2000"/>
              <a:t> </a:t>
            </a:r>
            <a:r>
              <a:rPr lang="en-US" sz="2000" err="1"/>
              <a:t>mencegah</a:t>
            </a:r>
            <a:r>
              <a:rPr lang="en-US" sz="2000"/>
              <a:t> </a:t>
            </a:r>
            <a:r>
              <a:rPr lang="en-US" sz="2000" err="1"/>
              <a:t>terbentuknya</a:t>
            </a:r>
            <a:r>
              <a:rPr lang="en-US" sz="2000"/>
              <a:t> es dan </a:t>
            </a:r>
            <a:r>
              <a:rPr lang="en-US" sz="2000" err="1"/>
              <a:t>korosi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058966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2" y="998812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jet fuel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alcohol </a:t>
            </a:r>
            <a:r>
              <a:rPr lang="en-US" err="1">
                <a:solidFill>
                  <a:schemeClr val="tx1"/>
                </a:solidFill>
              </a:rPr>
              <a:t>melalui</a:t>
            </a:r>
            <a:r>
              <a:rPr lang="en-US">
                <a:solidFill>
                  <a:schemeClr val="tx1"/>
                </a:solidFill>
              </a:rPr>
              <a:t> proses </a:t>
            </a:r>
            <a:r>
              <a:rPr lang="en-US" err="1">
                <a:solidFill>
                  <a:schemeClr val="tx1"/>
                </a:solidFill>
              </a:rPr>
              <a:t>dehidrasi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oligomerisasi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hidrogenasi</a:t>
            </a:r>
            <a:r>
              <a:rPr lang="en-US">
                <a:solidFill>
                  <a:schemeClr val="tx1"/>
                </a:solidFill>
              </a:rPr>
              <a:t> dan </a:t>
            </a:r>
            <a:r>
              <a:rPr lang="en-US" err="1">
                <a:solidFill>
                  <a:schemeClr val="tx1"/>
                </a:solidFill>
              </a:rPr>
              <a:t>fraksionasi</a:t>
            </a:r>
            <a:r>
              <a:rPr lang="en-US">
                <a:solidFill>
                  <a:schemeClr val="tx1"/>
                </a:solidFill>
              </a:rPr>
              <a:t>.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ATJ (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14. Proses 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4F08B-E2BE-4C94-9B98-0D577B9A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18" y="1931788"/>
            <a:ext cx="6021163" cy="36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6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1" y="995576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chemeClr val="tx1"/>
                </a:solidFill>
              </a:rPr>
              <a:t>Proses </a:t>
            </a:r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syngas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FT (</a:t>
            </a:r>
            <a:r>
              <a:rPr lang="en-US" i="1">
                <a:solidFill>
                  <a:schemeClr val="tx1"/>
                </a:solidFill>
              </a:rPr>
              <a:t>Fischer-</a:t>
            </a:r>
            <a:r>
              <a:rPr lang="en-US" i="1" err="1">
                <a:solidFill>
                  <a:schemeClr val="tx1"/>
                </a:solidFill>
              </a:rPr>
              <a:t>Tropsch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15. Proses FT </a:t>
            </a:r>
            <a:r>
              <a:rPr lang="en-US" i="1">
                <a:solidFill>
                  <a:schemeClr val="tx1"/>
                </a:solidFill>
              </a:rPr>
              <a:t>biomass to liquid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BC240-0EC0-406C-8393-4FFCCA5E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82" y="2272362"/>
            <a:ext cx="8438635" cy="26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9B2D9-00CD-47A6-99CC-D831709D7C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336" y="1388569"/>
            <a:ext cx="6920826" cy="4080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A8072-4B43-4A37-A2BD-4DD63CF476E4}"/>
              </a:ext>
            </a:extLst>
          </p:cNvPr>
          <p:cNvSpPr/>
          <p:nvPr/>
        </p:nvSpPr>
        <p:spPr>
          <a:xfrm>
            <a:off x="474040" y="5793724"/>
            <a:ext cx="6687418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16.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refined rapeseed oil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31585-6DAB-4ABD-892D-AFC43E9D67D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Bejblova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Kubic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(2010). DOI : https://doi.org/10.1007/s11244-009-9421-z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3208D-1B78-4E6B-8797-8EEB1B363555}"/>
              </a:ext>
            </a:extLst>
          </p:cNvPr>
          <p:cNvSpPr/>
          <p:nvPr/>
        </p:nvSpPr>
        <p:spPr>
          <a:xfrm>
            <a:off x="7537165" y="1805211"/>
            <a:ext cx="4022774" cy="3910361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alcohol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atau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hydrogen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intermediet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selektivitas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alkana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rantai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genap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tinggi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dibanding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 sz="160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46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06DF5-2E72-4352-A2F1-3B8A0EC5A70F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Yenumala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(2016).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Reaction Kinetics, Mechanisms and Catalysis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(1), 109–128.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84F291-2077-46DD-BE81-E58CE4154F34}"/>
              </a:ext>
            </a:extLst>
          </p:cNvPr>
          <p:cNvSpPr/>
          <p:nvPr/>
        </p:nvSpPr>
        <p:spPr>
          <a:xfrm>
            <a:off x="506673" y="5145544"/>
            <a:ext cx="7036210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17.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tripalmitin dan tristearin</a:t>
            </a:r>
            <a:endParaRPr lang="en-ID" sz="1600">
              <a:solidFill>
                <a:schemeClr val="tx1"/>
              </a:solidFill>
            </a:endParaRP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1C917F00-74D3-420D-AB44-DEAFE39324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1" y="1514493"/>
            <a:ext cx="7407875" cy="3314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F7523-B1DE-4355-A561-E4CC1A71FBE9}"/>
              </a:ext>
            </a:extLst>
          </p:cNvPr>
          <p:cNvSpPr/>
          <p:nvPr/>
        </p:nvSpPr>
        <p:spPr>
          <a:xfrm>
            <a:off x="7927942" y="1729007"/>
            <a:ext cx="3631996" cy="3812463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600" err="1">
                <a:solidFill>
                  <a:schemeClr val="tx1"/>
                </a:solidFill>
                <a:ea typeface="Calibri" panose="020F0502020204030204" pitchFamily="34" charset="0"/>
              </a:rPr>
              <a:t>T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erjadi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trigliserida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lemaknya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Kemudian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dekarbonilasi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heptadekana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pentadekana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serta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CO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by-product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alkohol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dilanjutkan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dehidrasi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olefin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berakhir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oktadekana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heksadekana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41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F5D82-9CA7-4DFF-9FAA-1E8D8B8B2D8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E5403-FFA1-4B1E-9869-4523DCE81045}"/>
              </a:ext>
            </a:extLst>
          </p:cNvPr>
          <p:cNvSpPr/>
          <p:nvPr/>
        </p:nvSpPr>
        <p:spPr>
          <a:xfrm>
            <a:off x="474040" y="5886702"/>
            <a:ext cx="5862592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18.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inti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kelapa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sawit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BB9FB-92DE-4B48-A444-75A67666B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420" y="1222885"/>
            <a:ext cx="6031832" cy="4412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/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noFill/>
              <a:ln w="38100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Itthibenchapong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dkk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(2017)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melakukan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deoksigenasi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PKO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menggunakan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katalis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NiMoS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-Al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O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3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rasio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Ni/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NiMo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= 0,33. 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.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Propana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cracking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temperatur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330 C). Gas CO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dapat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reaksi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uap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air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terutama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tekanan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50 bar)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blipFill>
                <a:blip r:embed="rId3"/>
                <a:stretch>
                  <a:fillRect l="-365" r="-365"/>
                </a:stretch>
              </a:blipFill>
              <a:ln w="38100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31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/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noFill/>
              <a:ln w="38100">
                <a:solidFill>
                  <a:srgbClr val="CB5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2000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2000" b="1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2000" b="1">
                    <a:solidFill>
                      <a:schemeClr val="tx1"/>
                    </a:solidFill>
                  </a:rPr>
                  <a:t> =&gt; </a:t>
                </a:r>
                <a:r>
                  <a:rPr lang="en-US" sz="20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20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ID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blipFill>
                <a:blip r:embed="rId2"/>
                <a:stretch>
                  <a:fillRect l="-888"/>
                </a:stretch>
              </a:blipFill>
              <a:ln w="38100">
                <a:solidFill>
                  <a:srgbClr val="CB55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4CE8E08-C283-43C9-A620-1074833DDC1B}"/>
              </a:ext>
            </a:extLst>
          </p:cNvPr>
          <p:cNvSpPr/>
          <p:nvPr/>
        </p:nvSpPr>
        <p:spPr>
          <a:xfrm>
            <a:off x="380998" y="1398013"/>
            <a:ext cx="5455920" cy="89916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 </a:t>
            </a:r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disulfidasi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katalis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HDO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988FF-2D08-476C-870F-34D601C0DF98}"/>
              </a:ext>
            </a:extLst>
          </p:cNvPr>
          <p:cNvSpPr/>
          <p:nvPr/>
        </p:nvSpPr>
        <p:spPr>
          <a:xfrm>
            <a:off x="380998" y="3181240"/>
            <a:ext cx="5455920" cy="122708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CoMo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menghasilkan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produk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olefin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karena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aktivitas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hidrogenasi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rendah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E9C4B-3F31-4F04-834A-85304455CD3A}"/>
              </a:ext>
            </a:extLst>
          </p:cNvPr>
          <p:cNvSpPr/>
          <p:nvPr/>
        </p:nvSpPr>
        <p:spPr>
          <a:xfrm>
            <a:off x="380998" y="5119531"/>
            <a:ext cx="5455920" cy="1032695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NiW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menyukai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jalur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dan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DCO2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E85CE-169B-4058-9C21-A2393098BEEB}"/>
              </a:ext>
            </a:extLst>
          </p:cNvPr>
          <p:cNvSpPr/>
          <p:nvPr/>
        </p:nvSpPr>
        <p:spPr>
          <a:xfrm>
            <a:off x="6355082" y="3730138"/>
            <a:ext cx="5455920" cy="2029584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err="1">
                <a:solidFill>
                  <a:schemeClr val="tx1"/>
                </a:solidFill>
              </a:rPr>
              <a:t>Deaktivasi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disebabkan</a:t>
            </a:r>
            <a:r>
              <a:rPr lang="en-US">
                <a:solidFill>
                  <a:schemeClr val="tx1"/>
                </a:solidFill>
              </a:rPr>
              <a:t> oleh 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1. </a:t>
            </a:r>
            <a:r>
              <a:rPr lang="en-US" b="1" err="1">
                <a:solidFill>
                  <a:schemeClr val="tx1"/>
                </a:solidFill>
              </a:rPr>
              <a:t>Kenaikan</a:t>
            </a:r>
            <a:r>
              <a:rPr lang="en-US" b="1">
                <a:solidFill>
                  <a:schemeClr val="tx1"/>
                </a:solidFill>
              </a:rPr>
              <a:t> T</a:t>
            </a:r>
            <a:r>
              <a:rPr lang="en-US">
                <a:solidFill>
                  <a:schemeClr val="tx1"/>
                </a:solidFill>
              </a:rPr>
              <a:t> (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HDO) (</a:t>
            </a:r>
            <a:r>
              <a:rPr lang="en-US" err="1">
                <a:solidFill>
                  <a:schemeClr val="tx1"/>
                </a:solidFill>
              </a:rPr>
              <a:t>Ancheyta</a:t>
            </a:r>
            <a:r>
              <a:rPr lang="en-US">
                <a:solidFill>
                  <a:schemeClr val="tx1"/>
                </a:solidFill>
              </a:rPr>
              <a:t>, 2016)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2. </a:t>
            </a:r>
            <a:r>
              <a:rPr lang="en-US" b="1" err="1">
                <a:solidFill>
                  <a:schemeClr val="tx1"/>
                </a:solidFill>
              </a:rPr>
              <a:t>Tekanan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uap</a:t>
            </a:r>
            <a:r>
              <a:rPr lang="en-US" b="1">
                <a:solidFill>
                  <a:schemeClr val="tx1"/>
                </a:solidFill>
              </a:rPr>
              <a:t> air </a:t>
            </a:r>
            <a:r>
              <a:rPr lang="en-US">
                <a:solidFill>
                  <a:schemeClr val="tx1"/>
                </a:solidFill>
              </a:rPr>
              <a:t>(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samping</a:t>
            </a:r>
            <a:r>
              <a:rPr lang="en-US">
                <a:solidFill>
                  <a:schemeClr val="tx1"/>
                </a:solidFill>
              </a:rPr>
              <a:t> HDO) (Laurent dan </a:t>
            </a:r>
            <a:r>
              <a:rPr lang="en-US" err="1">
                <a:solidFill>
                  <a:schemeClr val="tx1"/>
                </a:solidFill>
              </a:rPr>
              <a:t>Delmon</a:t>
            </a:r>
            <a:r>
              <a:rPr lang="en-US">
                <a:solidFill>
                  <a:schemeClr val="tx1"/>
                </a:solidFill>
              </a:rPr>
              <a:t>, 1994)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3. </a:t>
            </a:r>
            <a:r>
              <a:rPr lang="en-US" b="1" err="1">
                <a:solidFill>
                  <a:schemeClr val="tx1"/>
                </a:solidFill>
              </a:rPr>
              <a:t>Penutupan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pori</a:t>
            </a:r>
            <a:r>
              <a:rPr lang="en-US">
                <a:solidFill>
                  <a:schemeClr val="tx1"/>
                </a:solidFill>
              </a:rPr>
              <a:t> oleh deposit </a:t>
            </a:r>
            <a:r>
              <a:rPr lang="en-US" b="1" err="1">
                <a:solidFill>
                  <a:schemeClr val="tx1"/>
                </a:solidFill>
              </a:rPr>
              <a:t>karbon</a:t>
            </a:r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EB0E2D-D8F5-4888-8EF9-1057CA28F9CD}"/>
              </a:ext>
            </a:extLst>
          </p:cNvPr>
          <p:cNvSpPr/>
          <p:nvPr/>
        </p:nvSpPr>
        <p:spPr>
          <a:xfrm>
            <a:off x="6480847" y="1660124"/>
            <a:ext cx="2592129" cy="41248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(Zhang </a:t>
            </a:r>
            <a:r>
              <a:rPr lang="en-US" sz="2000" err="1">
                <a:solidFill>
                  <a:schemeClr val="bg1"/>
                </a:solidFill>
              </a:rPr>
              <a:t>dkk</a:t>
            </a:r>
            <a:r>
              <a:rPr lang="en-US" sz="2000">
                <a:solidFill>
                  <a:schemeClr val="bg1"/>
                </a:solidFill>
              </a:rPr>
              <a:t>, 2014)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07B4-B2BC-4E69-A5F8-33582A842E34}"/>
              </a:ext>
            </a:extLst>
          </p:cNvPr>
          <p:cNvSpPr/>
          <p:nvPr/>
        </p:nvSpPr>
        <p:spPr>
          <a:xfrm>
            <a:off x="6480847" y="3429000"/>
            <a:ext cx="2592123" cy="41725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Jenistova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dkk</a:t>
            </a:r>
            <a:r>
              <a:rPr lang="en-US">
                <a:solidFill>
                  <a:schemeClr val="bg1"/>
                </a:solidFill>
              </a:rPr>
              <a:t>, 2017)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3133B-3DF4-4F09-A7AD-A552E5D253F3}"/>
              </a:ext>
            </a:extLst>
          </p:cNvPr>
          <p:cNvSpPr/>
          <p:nvPr/>
        </p:nvSpPr>
        <p:spPr>
          <a:xfrm>
            <a:off x="516835" y="4820575"/>
            <a:ext cx="2592123" cy="447584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516835" y="2843446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72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FE5A5-174F-4BD0-B1CC-9FD78ED89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590" y="1048365"/>
            <a:ext cx="3763010" cy="2270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D4835-867D-4533-AEDF-46BBEA5CA6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1341" y="1048365"/>
            <a:ext cx="7399657" cy="2423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CF1662-AB8C-4DCC-BEC7-0D85D2C5D384}"/>
              </a:ext>
            </a:extLst>
          </p:cNvPr>
          <p:cNvSpPr/>
          <p:nvPr/>
        </p:nvSpPr>
        <p:spPr>
          <a:xfrm>
            <a:off x="275590" y="3748597"/>
            <a:ext cx="3763010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19.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TG 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6E5EB-E63F-4DD4-9480-85C64357E030}"/>
              </a:ext>
            </a:extLst>
          </p:cNvPr>
          <p:cNvSpPr/>
          <p:nvPr/>
        </p:nvSpPr>
        <p:spPr>
          <a:xfrm>
            <a:off x="4397113" y="3748597"/>
            <a:ext cx="7298376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20.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Selektivitas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n-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oktadekana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(HDO)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yield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hidrokarbon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4 h ; (b)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0,2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0,4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– 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1 h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5A886-954F-404A-B329-35DD760ACE0E}"/>
              </a:ext>
            </a:extLst>
          </p:cNvPr>
          <p:cNvSpPr/>
          <p:nvPr/>
        </p:nvSpPr>
        <p:spPr>
          <a:xfrm>
            <a:off x="5852160" y="3319125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294B9-DFC4-4E0B-A55E-32737B1E1B65}"/>
              </a:ext>
            </a:extLst>
          </p:cNvPr>
          <p:cNvSpPr/>
          <p:nvPr/>
        </p:nvSpPr>
        <p:spPr>
          <a:xfrm>
            <a:off x="9692640" y="3335486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BDCA3-FA94-4F20-A7FF-5CBEC870B51F}"/>
              </a:ext>
            </a:extLst>
          </p:cNvPr>
          <p:cNvSpPr/>
          <p:nvPr/>
        </p:nvSpPr>
        <p:spPr>
          <a:xfrm>
            <a:off x="502281" y="5071340"/>
            <a:ext cx="11187433" cy="566632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&gt;Mo&gt;Ni.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pada Mo&gt;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&gt;Ni.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Kubic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Kaluza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2010)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2D958-A5C3-4521-8B42-58DD979CBC65}"/>
              </a:ext>
            </a:extLst>
          </p:cNvPr>
          <p:cNvSpPr/>
          <p:nvPr/>
        </p:nvSpPr>
        <p:spPr>
          <a:xfrm>
            <a:off x="502282" y="5790690"/>
            <a:ext cx="11187433" cy="600056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Ni/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Ni+Mo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0,2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maksimal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Burimsitthigul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 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11969-84E3-49E0-B83B-CF2B7658A273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89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1598355" y="1271319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Reaksi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sulfida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75F9D-00DF-4406-97AB-3475E7E8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1" y="1867316"/>
            <a:ext cx="5665110" cy="13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0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406227" y="4799762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memengaruhi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laju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deaktivasi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 baseline="30000">
                <a:solidFill>
                  <a:schemeClr val="tx1"/>
                </a:solidFill>
              </a:rPr>
              <a:t>[3]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060432-7BAF-4AF2-B913-FCA38842E4B2}"/>
              </a:ext>
            </a:extLst>
          </p:cNvPr>
          <p:cNvSpPr/>
          <p:nvPr/>
        </p:nvSpPr>
        <p:spPr>
          <a:xfrm>
            <a:off x="6406227" y="177366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yang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(400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 </a:t>
            </a:r>
            <a:r>
              <a:rPr lang="en-US" err="1">
                <a:solidFill>
                  <a:schemeClr val="tx1"/>
                </a:solidFill>
              </a:rPr>
              <a:t>perolehan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i="1">
                <a:solidFill>
                  <a:schemeClr val="tx1"/>
                </a:solidFill>
              </a:rPr>
              <a:t>cracking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1BF24-1F80-4865-96B7-8EF906454F82}"/>
              </a:ext>
            </a:extLst>
          </p:cNvPr>
          <p:cNvSpPr/>
          <p:nvPr/>
        </p:nvSpPr>
        <p:spPr>
          <a:xfrm>
            <a:off x="6406227" y="2761767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menurun</a:t>
            </a:r>
            <a:r>
              <a:rPr lang="en-US">
                <a:solidFill>
                  <a:schemeClr val="tx1"/>
                </a:solidFill>
              </a:rPr>
              <a:t> 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(330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3177C-4725-4D4E-8E0E-7A4684CEC997}"/>
              </a:ext>
            </a:extLst>
          </p:cNvPr>
          <p:cNvSpPr/>
          <p:nvPr/>
        </p:nvSpPr>
        <p:spPr>
          <a:xfrm>
            <a:off x="6406227" y="373801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lemak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FBC526-D849-4502-89FC-6B38D04497F1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Brandao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. (2020). DOI :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https://doi.org/10.1007/s13399-020-01046-9</a:t>
            </a:r>
            <a:endParaRPr lang="en-ID" sz="12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Khan </a:t>
            </a:r>
            <a:r>
              <a:rPr lang="en-ID" sz="1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(2019)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 of Analytical and Applied Pyrolysis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140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(January), 1–24.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446643-9E68-46B5-8893-7855B9F741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5354" y="1599504"/>
            <a:ext cx="4446772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/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21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blipFill>
                <a:blip r:embed="rId4"/>
                <a:stretch>
                  <a:fillRect l="-112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67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26336" y="3814007"/>
            <a:ext cx="10366504" cy="2229130"/>
            <a:chOff x="641074" y="3933059"/>
            <a:chExt cx="6254240" cy="2014553"/>
          </a:xfrm>
        </p:grpSpPr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6D0BF2-1840-4CAC-8B6A-3170E1BFE294}"/>
              </a:ext>
            </a:extLst>
          </p:cNvPr>
          <p:cNvSpPr txBox="1"/>
          <p:nvPr/>
        </p:nvSpPr>
        <p:spPr>
          <a:xfrm>
            <a:off x="1211155" y="5514169"/>
            <a:ext cx="21485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err="1">
                <a:solidFill>
                  <a:schemeClr val="accent1"/>
                </a:solidFill>
              </a:rPr>
              <a:t>Minyak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sawit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jagung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endParaRPr lang="en-US" altLang="ko-KR" sz="14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08B3A-B6E5-4825-89A7-72FD71505F09}"/>
              </a:ext>
            </a:extLst>
          </p:cNvPr>
          <p:cNvSpPr txBox="1"/>
          <p:nvPr/>
        </p:nvSpPr>
        <p:spPr>
          <a:xfrm>
            <a:off x="3750036" y="5123917"/>
            <a:ext cx="21956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jelantah</a:t>
            </a:r>
            <a:r>
              <a:rPr lang="en-US" altLang="ko-KR" sz="1400">
                <a:solidFill>
                  <a:schemeClr val="accent2"/>
                </a:solidFill>
              </a:rPr>
              <a:t>, </a:t>
            </a:r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jarak</a:t>
            </a:r>
            <a:endParaRPr lang="en-US" altLang="ko-KR" sz="140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79216-3864-4B30-B36C-62B399823AFC}"/>
              </a:ext>
            </a:extLst>
          </p:cNvPr>
          <p:cNvSpPr txBox="1"/>
          <p:nvPr/>
        </p:nvSpPr>
        <p:spPr>
          <a:xfrm>
            <a:off x="6378898" y="4869886"/>
            <a:ext cx="22881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</a:rPr>
              <a:t>Alga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D38DE-7B52-4CEF-847E-F16B270CE2B6}"/>
              </a:ext>
            </a:extLst>
          </p:cNvPr>
          <p:cNvSpPr txBox="1"/>
          <p:nvPr/>
        </p:nvSpPr>
        <p:spPr>
          <a:xfrm>
            <a:off x="9043006" y="4319475"/>
            <a:ext cx="224983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Gas CO &amp; H</a:t>
            </a:r>
            <a:r>
              <a:rPr lang="en-US" altLang="ko-KR" sz="1400" baseline="-25000">
                <a:solidFill>
                  <a:schemeClr val="accent4"/>
                </a:solidFill>
              </a:rPr>
              <a:t>2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cahaya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matahari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organisme</a:t>
            </a:r>
            <a:r>
              <a:rPr lang="en-US" altLang="ko-KR" sz="1400">
                <a:solidFill>
                  <a:schemeClr val="accent4"/>
                </a:solidFill>
              </a:rPr>
              <a:t> yang </a:t>
            </a:r>
            <a:r>
              <a:rPr lang="en-US" altLang="ko-KR" sz="1400" err="1">
                <a:solidFill>
                  <a:schemeClr val="accent4"/>
                </a:solidFill>
              </a:rPr>
              <a:t>gennya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dimodifikasi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>
            <a:cxnSpLocks/>
          </p:cNvCxnSpPr>
          <p:nvPr/>
        </p:nvCxnSpPr>
        <p:spPr>
          <a:xfrm flipV="1">
            <a:off x="1016974" y="2283305"/>
            <a:ext cx="22728" cy="2998776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>
            <a:cxnSpLocks/>
          </p:cNvCxnSpPr>
          <p:nvPr/>
        </p:nvCxnSpPr>
        <p:spPr>
          <a:xfrm flipV="1">
            <a:off x="3611806" y="1931659"/>
            <a:ext cx="11362" cy="3008186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>
            <a:cxnSpLocks/>
          </p:cNvCxnSpPr>
          <p:nvPr/>
        </p:nvCxnSpPr>
        <p:spPr>
          <a:xfrm flipV="1">
            <a:off x="6232648" y="1554098"/>
            <a:ext cx="30480" cy="2979942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>
            <a:cxnSpLocks/>
          </p:cNvCxnSpPr>
          <p:nvPr/>
        </p:nvCxnSpPr>
        <p:spPr>
          <a:xfrm flipV="1">
            <a:off x="8886832" y="1187524"/>
            <a:ext cx="0" cy="2979943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120665" y="2337002"/>
            <a:ext cx="2357642" cy="2705916"/>
            <a:chOff x="4974898" y="1792796"/>
            <a:chExt cx="1447173" cy="8486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74898" y="1960927"/>
              <a:ext cx="1447173" cy="68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r>
                <a:rPr lang="en-US" altLang="ko-KR" sz="15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b="1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sustainable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air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   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86456" y="1792796"/>
              <a:ext cx="1374974" cy="10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688823" y="1899613"/>
            <a:ext cx="2427766" cy="2902709"/>
            <a:chOff x="4896770" y="1779338"/>
            <a:chExt cx="1453426" cy="9241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896770" y="1939185"/>
              <a:ext cx="1453426" cy="76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non-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yaitu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energi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waste biomass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ada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&amp;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komposisinya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bervariasi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(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jelantah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)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05393" y="1779338"/>
              <a:ext cx="1374974" cy="10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6319853" y="1611712"/>
            <a:ext cx="2358369" cy="2945333"/>
            <a:chOff x="4944618" y="1743178"/>
            <a:chExt cx="1416285" cy="2127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44618" y="1969894"/>
              <a:ext cx="1409570" cy="1900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Alga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memerlukan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luas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belum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feasible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secara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ekonomi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sampai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saat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masalah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dalam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budidaya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pemanenan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ekstraksi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efisien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85929" y="1743178"/>
              <a:ext cx="1374974" cy="158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8973654" y="1234763"/>
            <a:ext cx="2389764" cy="2983051"/>
            <a:chOff x="4958851" y="1593338"/>
            <a:chExt cx="1416817" cy="159511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58851" y="1904758"/>
              <a:ext cx="1416817" cy="128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organisme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gennya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dimodifikasi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makhluk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hidup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lebih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ramah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lingkungan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biayanya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mahal,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membutuhkan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teknologi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tinggi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peralatan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canggih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5000694" y="1593338"/>
              <a:ext cx="1374974" cy="181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71CFE-05D8-425F-8825-ECB6AF4C98FB}"/>
              </a:ext>
            </a:extLst>
          </p:cNvPr>
          <p:cNvSpPr/>
          <p:nvPr/>
        </p:nvSpPr>
        <p:spPr>
          <a:xfrm>
            <a:off x="499458" y="6231456"/>
            <a:ext cx="11085899" cy="472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: Doliente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US" sz="1200" i="1">
                <a:solidFill>
                  <a:schemeClr val="tx1"/>
                </a:solidFill>
              </a:rPr>
              <a:t>Frontiers in Energy Research</a:t>
            </a:r>
            <a:r>
              <a:rPr lang="en-US" sz="1200">
                <a:solidFill>
                  <a:schemeClr val="tx1"/>
                </a:solidFill>
              </a:rPr>
              <a:t>, 8(July), 1–38.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034B7824-D17D-6ADE-1C37-3F81EB76DDD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Jenis</a:t>
            </a:r>
            <a:r>
              <a:rPr lang="en-US" sz="4400"/>
              <a:t> </a:t>
            </a:r>
            <a:r>
              <a:rPr lang="en-US" sz="4400" err="1"/>
              <a:t>Umpan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E3EB50-B0F4-96E3-6CFE-C5943808416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1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78B59-FEF6-47E2-9057-A05A398CDA3F}"/>
              </a:ext>
            </a:extLst>
          </p:cNvPr>
          <p:cNvSpPr/>
          <p:nvPr/>
        </p:nvSpPr>
        <p:spPr>
          <a:xfrm>
            <a:off x="6406227" y="2373951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cracking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6AD00-151C-43DC-841F-8514EDABC9B9}"/>
              </a:ext>
            </a:extLst>
          </p:cNvPr>
          <p:cNvSpPr/>
          <p:nvPr/>
        </p:nvSpPr>
        <p:spPr>
          <a:xfrm>
            <a:off x="6406228" y="3749890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D7977-256A-4D0C-A75C-96097D2BF28D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Anand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(2016)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516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144–152.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42252-CBDB-4441-9F40-DED9DDBA9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3548" y="1600802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/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22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blipFill>
                <a:blip r:embed="rId3"/>
                <a:stretch>
                  <a:fillRect l="-113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234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Tekanan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1560A-EEA4-43D2-A511-9D6B0A9CFAEB}"/>
              </a:ext>
            </a:extLst>
          </p:cNvPr>
          <p:cNvSpPr/>
          <p:nvPr/>
        </p:nvSpPr>
        <p:spPr>
          <a:xfrm>
            <a:off x="6096000" y="2178315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[1],[2]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B6D9B-29C8-4689-9B61-825904209C3E}"/>
              </a:ext>
            </a:extLst>
          </p:cNvPr>
          <p:cNvSpPr/>
          <p:nvPr/>
        </p:nvSpPr>
        <p:spPr>
          <a:xfrm>
            <a:off x="6096000" y="3580756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metanasi</a:t>
            </a:r>
            <a:r>
              <a:rPr lang="en-US">
                <a:solidFill>
                  <a:schemeClr val="tx1"/>
                </a:solidFill>
              </a:rPr>
              <a:t> gas CO </a:t>
            </a:r>
            <a:r>
              <a:rPr lang="en-US" err="1">
                <a:solidFill>
                  <a:schemeClr val="tx1"/>
                </a:solidFill>
              </a:rPr>
              <a:t>menjadi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851D4-15A0-4D85-B44B-71E4E0767DFB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Kimura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(2013)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471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28–38.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/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blipFill>
                <a:blip r:embed="rId2"/>
                <a:stretch>
                  <a:fillRect l="-122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72EA941-33DE-4FE2-9148-5A3E74930DC8}"/>
              </a:ext>
            </a:extLst>
          </p:cNvPr>
          <p:cNvPicPr/>
          <p:nvPr/>
        </p:nvPicPr>
        <p:blipFill rotWithShape="1">
          <a:blip r:embed="rId3"/>
          <a:srcRect l="2098" t="-1" r="1" b="2545"/>
          <a:stretch/>
        </p:blipFill>
        <p:spPr bwMode="auto">
          <a:xfrm>
            <a:off x="1100754" y="1631120"/>
            <a:ext cx="4353562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808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451886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3511-7657-4EA5-807A-7DD3A88CD1B7}"/>
              </a:ext>
            </a:extLst>
          </p:cNvPr>
          <p:cNvSpPr/>
          <p:nvPr/>
        </p:nvSpPr>
        <p:spPr>
          <a:xfrm>
            <a:off x="245098" y="828961"/>
            <a:ext cx="11340260" cy="28627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minyak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nabati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ID" sz="1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43904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NiMoS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ID" sz="10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-Al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Ni/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0,33</a:t>
                          </a:r>
                          <a:endParaRPr lang="en-ID" sz="1000"/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292405" r="-562846" b="-144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640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706667" r="-56284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1227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39532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1931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392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058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4267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26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2239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2039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8614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34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89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61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25" marR="19025" marT="0" marB="0">
                        <a:blipFill>
                          <a:blip r:embed="rId2"/>
                          <a:stretch>
                            <a:fillRect l="-76824" t="-600862" r="-580258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62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CFA713B-BE00-43C9-AECA-456919CFECF5}"/>
              </a:ext>
            </a:extLst>
          </p:cNvPr>
          <p:cNvSpPr/>
          <p:nvPr/>
        </p:nvSpPr>
        <p:spPr>
          <a:xfrm>
            <a:off x="567578" y="752198"/>
            <a:ext cx="10716123" cy="285672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lemak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trigliserida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86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6DF43-CB7C-41CA-A7BD-275B9B9509F5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DBFE3-3FD5-4A98-8ECC-E3CC7614A4F8}"/>
              </a:ext>
            </a:extLst>
          </p:cNvPr>
          <p:cNvSpPr/>
          <p:nvPr/>
        </p:nvSpPr>
        <p:spPr>
          <a:xfrm>
            <a:off x="684343" y="1762812"/>
            <a:ext cx="10716124" cy="135746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280, 300, 320,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yield yang </a:t>
            </a:r>
            <a:r>
              <a:rPr lang="en-US" err="1"/>
              <a:t>ada</a:t>
            </a:r>
            <a:r>
              <a:rPr lang="en-US"/>
              <a:t> pada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280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Data </a:t>
            </a:r>
            <a:r>
              <a:rPr lang="en-US" err="1"/>
              <a:t>kinetik</a:t>
            </a:r>
            <a:r>
              <a:rPr lang="en-US"/>
              <a:t> pada 400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 </a:t>
            </a:r>
            <a:r>
              <a:rPr lang="en-US" err="1"/>
              <a:t>terbentuk</a:t>
            </a:r>
            <a:r>
              <a:rPr lang="en-US"/>
              <a:t> cracking (17,8%).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25C68E-9759-457A-A915-C6D10BB7A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97846"/>
              </p:ext>
            </p:extLst>
          </p:nvPr>
        </p:nvGraphicFramePr>
        <p:xfrm>
          <a:off x="3150421" y="4271813"/>
          <a:ext cx="5966399" cy="1221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5222">
                  <a:extLst>
                    <a:ext uri="{9D8B030D-6E8A-4147-A177-3AD203B41FA5}">
                      <a16:colId xmlns:a16="http://schemas.microsoft.com/office/drawing/2014/main" val="4152948298"/>
                    </a:ext>
                  </a:extLst>
                </a:gridCol>
                <a:gridCol w="1218790">
                  <a:extLst>
                    <a:ext uri="{9D8B030D-6E8A-4147-A177-3AD203B41FA5}">
                      <a16:colId xmlns:a16="http://schemas.microsoft.com/office/drawing/2014/main" val="1534608409"/>
                    </a:ext>
                  </a:extLst>
                </a:gridCol>
                <a:gridCol w="1374597">
                  <a:extLst>
                    <a:ext uri="{9D8B030D-6E8A-4147-A177-3AD203B41FA5}">
                      <a16:colId xmlns:a16="http://schemas.microsoft.com/office/drawing/2014/main" val="3669374446"/>
                    </a:ext>
                  </a:extLst>
                </a:gridCol>
                <a:gridCol w="1335965">
                  <a:extLst>
                    <a:ext uri="{9D8B030D-6E8A-4147-A177-3AD203B41FA5}">
                      <a16:colId xmlns:a16="http://schemas.microsoft.com/office/drawing/2014/main" val="780954583"/>
                    </a:ext>
                  </a:extLst>
                </a:gridCol>
                <a:gridCol w="1491825">
                  <a:extLst>
                    <a:ext uri="{9D8B030D-6E8A-4147-A177-3AD203B41FA5}">
                      <a16:colId xmlns:a16="http://schemas.microsoft.com/office/drawing/2014/main" val="21580078"/>
                    </a:ext>
                  </a:extLst>
                </a:gridCol>
              </a:tblGrid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C12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&lt;C11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32727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53,6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769908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61,5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60193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41,8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54,4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6112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38770B-89F0-4A82-96ED-9FCF620E4CD4}"/>
              </a:ext>
            </a:extLst>
          </p:cNvPr>
          <p:cNvSpPr/>
          <p:nvPr/>
        </p:nvSpPr>
        <p:spPr>
          <a:xfrm>
            <a:off x="3150420" y="3751866"/>
            <a:ext cx="5966399" cy="422956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16. 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endParaRPr lang="en-ID" sz="1500" u="sng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4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FF4A7-5E2B-47EA-B493-AE9F25D959BC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Rasio</a:t>
            </a:r>
            <a:r>
              <a:rPr lang="en-US" b="1"/>
              <a:t> </a:t>
            </a:r>
            <a:r>
              <a:rPr lang="en-US" b="1" err="1"/>
              <a:t>Daur</a:t>
            </a:r>
            <a:r>
              <a:rPr lang="en-US" b="1"/>
              <a:t> </a:t>
            </a:r>
            <a:r>
              <a:rPr lang="en-US" b="1" err="1"/>
              <a:t>Ulang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644DC-9EE3-4DF5-8FE7-A57B09D62C7E}"/>
              </a:ext>
            </a:extLst>
          </p:cNvPr>
          <p:cNvSpPr/>
          <p:nvPr/>
        </p:nvSpPr>
        <p:spPr>
          <a:xfrm>
            <a:off x="684343" y="1753384"/>
            <a:ext cx="10716124" cy="101809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rasio</a:t>
            </a:r>
            <a:r>
              <a:rPr lang="en-US"/>
              <a:t> </a:t>
            </a:r>
            <a:r>
              <a:rPr lang="en-US" err="1"/>
              <a:t>daur</a:t>
            </a:r>
            <a:r>
              <a:rPr lang="en-US"/>
              <a:t> </a:t>
            </a:r>
            <a:r>
              <a:rPr lang="en-US" err="1"/>
              <a:t>ulang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2,3,4,5 dan 6. Hal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setelah</a:t>
            </a:r>
            <a:r>
              <a:rPr lang="en-US"/>
              <a:t> </a:t>
            </a:r>
            <a:r>
              <a:rPr lang="en-US" err="1"/>
              <a:t>melihat</a:t>
            </a:r>
            <a:r>
              <a:rPr lang="en-US"/>
              <a:t> </a:t>
            </a:r>
            <a:r>
              <a:rPr lang="en-US" err="1"/>
              <a:t>hasil</a:t>
            </a:r>
            <a:r>
              <a:rPr lang="en-US"/>
              <a:t> </a:t>
            </a:r>
            <a:r>
              <a:rPr lang="en-US" err="1"/>
              <a:t>simulasi</a:t>
            </a:r>
            <a:r>
              <a:rPr lang="en-US"/>
              <a:t> </a:t>
            </a:r>
            <a:r>
              <a:rPr lang="en-US" err="1"/>
              <a:t>awal</a:t>
            </a:r>
            <a:r>
              <a:rPr lang="en-US"/>
              <a:t>, </a:t>
            </a:r>
            <a:r>
              <a:rPr lang="en-US" err="1"/>
              <a:t>reaktor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i="1"/>
              <a:t>runaway</a:t>
            </a:r>
            <a:r>
              <a:rPr lang="en-US"/>
              <a:t> pada </a:t>
            </a:r>
            <a:r>
              <a:rPr lang="en-US" err="1"/>
              <a:t>rasio</a:t>
            </a:r>
            <a:r>
              <a:rPr lang="en-US"/>
              <a:t> recycle </a:t>
            </a:r>
            <a:r>
              <a:rPr lang="en-US" err="1"/>
              <a:t>disekitar</a:t>
            </a:r>
            <a:r>
              <a:rPr lang="en-US"/>
              <a:t> 3 dan 4.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7883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1762811"/>
            <a:ext cx="10716124" cy="87669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LHSV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1, 1/3 dan 1/6 jam</a:t>
            </a:r>
            <a:r>
              <a:rPr lang="en-US" baseline="30000"/>
              <a:t>-1</a:t>
            </a:r>
            <a:r>
              <a:rPr lang="en-US"/>
              <a:t>. </a:t>
            </a:r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operasi</a:t>
            </a:r>
            <a:r>
              <a:rPr lang="en-US"/>
              <a:t> yang </a:t>
            </a:r>
            <a:r>
              <a:rPr lang="en-US" err="1"/>
              <a:t>ada</a:t>
            </a:r>
            <a:r>
              <a:rPr lang="en-US"/>
              <a:t> di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waktu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1, 3 dan 6 jam. 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02A512-DB3F-4936-A862-D62C5859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5790"/>
              </p:ext>
            </p:extLst>
          </p:nvPr>
        </p:nvGraphicFramePr>
        <p:xfrm>
          <a:off x="4172945" y="3605543"/>
          <a:ext cx="4178788" cy="2389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184">
                  <a:extLst>
                    <a:ext uri="{9D8B030D-6E8A-4147-A177-3AD203B41FA5}">
                      <a16:colId xmlns:a16="http://schemas.microsoft.com/office/drawing/2014/main" val="1926345242"/>
                    </a:ext>
                  </a:extLst>
                </a:gridCol>
                <a:gridCol w="1672527">
                  <a:extLst>
                    <a:ext uri="{9D8B030D-6E8A-4147-A177-3AD203B41FA5}">
                      <a16:colId xmlns:a16="http://schemas.microsoft.com/office/drawing/2014/main" val="2826573276"/>
                    </a:ext>
                  </a:extLst>
                </a:gridCol>
                <a:gridCol w="1793077">
                  <a:extLst>
                    <a:ext uri="{9D8B030D-6E8A-4147-A177-3AD203B41FA5}">
                      <a16:colId xmlns:a16="http://schemas.microsoft.com/office/drawing/2014/main" val="1604573427"/>
                    </a:ext>
                  </a:extLst>
                </a:gridCol>
              </a:tblGrid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Indeks Keasaman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76236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Asam</a:t>
                      </a:r>
                      <a:r>
                        <a:rPr lang="en-US" sz="1400">
                          <a:effectLst/>
                        </a:rPr>
                        <a:t> </a:t>
                      </a:r>
                      <a:r>
                        <a:rPr lang="en-US" sz="1400" err="1">
                          <a:effectLst/>
                        </a:rPr>
                        <a:t>Laurat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906040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1896913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4499117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6747079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19,0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758895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2962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53BCE9-EDB4-43D1-A2E7-210393BD897B}"/>
              </a:ext>
            </a:extLst>
          </p:cNvPr>
          <p:cNvSpPr/>
          <p:nvPr/>
        </p:nvSpPr>
        <p:spPr>
          <a:xfrm>
            <a:off x="3559703" y="3006044"/>
            <a:ext cx="5072593" cy="52025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..             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429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420004" y="1135379"/>
            <a:ext cx="5094676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Mekanisme</a:t>
            </a:r>
            <a:r>
              <a:rPr lang="en-US" sz="2000">
                <a:solidFill>
                  <a:schemeClr val="bg1"/>
                </a:solidFill>
              </a:rPr>
              <a:t> HDO di </a:t>
            </a:r>
            <a:r>
              <a:rPr lang="en-US" sz="2000" err="1">
                <a:solidFill>
                  <a:schemeClr val="bg1"/>
                </a:solidFill>
              </a:rPr>
              <a:t>katalis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/SAPO-11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2506F-6113-4FB7-8EE1-037BB0E6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3" y="2084223"/>
            <a:ext cx="10156633" cy="17713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8EA13F-26E5-4BF8-9F09-756C6C084C84}"/>
              </a:ext>
            </a:extLst>
          </p:cNvPr>
          <p:cNvSpPr/>
          <p:nvPr/>
        </p:nvSpPr>
        <p:spPr>
          <a:xfrm>
            <a:off x="2651631" y="4363668"/>
            <a:ext cx="7321928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24.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/SAPO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FBD2EA-AE6B-46AC-BB4D-16A093017BF6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Chen. 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(2015). DOI : </a:t>
            </a:r>
            <a:r>
              <a:rPr lang="en-ID" sz="1200" b="0" i="0" u="sng">
                <a:solidFill>
                  <a:srgbClr val="E9711C"/>
                </a:solidFill>
                <a:effectLst/>
                <a:latin typeface="NexusSans"/>
                <a:hlinkClick r:id="rId3" tooltip="Persistent link using digital object identifier"/>
              </a:rPr>
              <a:t>https://doi.org/10.1016/j.apcatb.2015.03.011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527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7F7ABC-8754-487D-9F7F-F15141723507}"/>
              </a:ext>
            </a:extLst>
          </p:cNvPr>
          <p:cNvSpPr/>
          <p:nvPr/>
        </p:nvSpPr>
        <p:spPr>
          <a:xfrm>
            <a:off x="0" y="214520"/>
            <a:ext cx="2460311" cy="513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6761"/>
            <a:ext cx="2460311" cy="229451"/>
          </a:xfrm>
        </p:spPr>
        <p:txBody>
          <a:bodyPr/>
          <a:lstStyle/>
          <a:p>
            <a:r>
              <a:rPr lang="en-US" sz="2000" err="1">
                <a:solidFill>
                  <a:schemeClr val="bg1"/>
                </a:solidFill>
              </a:rPr>
              <a:t>Tahapan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Pemodelan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866336"/>
            <a:ext cx="3234890" cy="5284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96018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Penulisan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Program dan Simulasi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115E52-4568-4356-BA0A-76942C45D2E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65"/>
          <a:stretch/>
        </p:blipFill>
        <p:spPr bwMode="auto">
          <a:xfrm>
            <a:off x="4746097" y="1536298"/>
            <a:ext cx="3439960" cy="446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30609B-43CB-4431-9CD9-C1F7FB05325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8" b="1"/>
          <a:stretch/>
        </p:blipFill>
        <p:spPr bwMode="auto">
          <a:xfrm>
            <a:off x="8407206" y="2005023"/>
            <a:ext cx="3178152" cy="42468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99F67-6A32-499A-B579-D34C8958129E}"/>
              </a:ext>
            </a:extLst>
          </p:cNvPr>
          <p:cNvSpPr txBox="1"/>
          <p:nvPr/>
        </p:nvSpPr>
        <p:spPr>
          <a:xfrm>
            <a:off x="6244713" y="5976372"/>
            <a:ext cx="414687" cy="415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AB60BE-6486-481F-BD16-5B2F047CAE91}"/>
              </a:ext>
            </a:extLst>
          </p:cNvPr>
          <p:cNvSpPr/>
          <p:nvPr/>
        </p:nvSpPr>
        <p:spPr>
          <a:xfrm>
            <a:off x="6244713" y="5976372"/>
            <a:ext cx="414688" cy="415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E6ED3-7199-4BE2-8EB0-4D931654F663}"/>
              </a:ext>
            </a:extLst>
          </p:cNvPr>
          <p:cNvSpPr txBox="1"/>
          <p:nvPr/>
        </p:nvSpPr>
        <p:spPr>
          <a:xfrm>
            <a:off x="9765063" y="1604913"/>
            <a:ext cx="400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0779A1-D8AA-4313-AE3E-3B77AD6287C1}"/>
              </a:ext>
            </a:extLst>
          </p:cNvPr>
          <p:cNvSpPr/>
          <p:nvPr/>
        </p:nvSpPr>
        <p:spPr>
          <a:xfrm>
            <a:off x="9765062" y="1604913"/>
            <a:ext cx="400627" cy="4001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66893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Jadwal</a:t>
            </a:r>
            <a:r>
              <a:rPr lang="en-US"/>
              <a:t> </a:t>
            </a:r>
            <a:r>
              <a:rPr lang="en-US" err="1"/>
              <a:t>Kerja</a:t>
            </a:r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4EE6C1C-35B2-4FDF-9ED8-69BD50E450DC}"/>
              </a:ext>
            </a:extLst>
          </p:cNvPr>
          <p:cNvGraphicFramePr>
            <a:graphicFrameLocks noGrp="1"/>
          </p:cNvGraphicFramePr>
          <p:nvPr/>
        </p:nvGraphicFramePr>
        <p:xfrm>
          <a:off x="2362677" y="2040612"/>
          <a:ext cx="7466645" cy="3869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5934">
                  <a:extLst>
                    <a:ext uri="{9D8B030D-6E8A-4147-A177-3AD203B41FA5}">
                      <a16:colId xmlns:a16="http://schemas.microsoft.com/office/drawing/2014/main" val="751614286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3522517763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306001685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414888354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1689130715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0770017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423211771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4066913501"/>
                    </a:ext>
                  </a:extLst>
                </a:gridCol>
                <a:gridCol w="312828">
                  <a:extLst>
                    <a:ext uri="{9D8B030D-6E8A-4147-A177-3AD203B41FA5}">
                      <a16:colId xmlns:a16="http://schemas.microsoft.com/office/drawing/2014/main" val="4050110307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5353938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122257102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7003943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436266176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794613958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091059304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2568890451"/>
                    </a:ext>
                  </a:extLst>
                </a:gridCol>
              </a:tblGrid>
              <a:tr h="27097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err="1">
                          <a:effectLst/>
                        </a:rPr>
                        <a:t>Kegiatan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1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Waktu (minggu)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05336"/>
                  </a:ext>
                </a:extLst>
              </a:tr>
              <a:tr h="24841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255484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Instalasi software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33851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Pengumpulan data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962446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Pengolahan data dan pemodelan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043940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Mempelajari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97370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program pada python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27826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Pengujian program dan model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946702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Perlakuan variasi variabel bebas pada simulasi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615192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Pengecekan ulang hasil simulasi &amp; modifikasi program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70525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laporan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71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F6E1C4-5A26-4F89-8142-FC96B48A1B02}"/>
              </a:ext>
            </a:extLst>
          </p:cNvPr>
          <p:cNvSpPr txBox="1"/>
          <p:nvPr/>
        </p:nvSpPr>
        <p:spPr>
          <a:xfrm>
            <a:off x="2362677" y="1638318"/>
            <a:ext cx="409906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18. 	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Jadwal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id-ID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7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78CE1-AED1-435E-B728-9CFE5E6752A9}"/>
              </a:ext>
            </a:extLst>
          </p:cNvPr>
          <p:cNvSpPr/>
          <p:nvPr/>
        </p:nvSpPr>
        <p:spPr>
          <a:xfrm>
            <a:off x="751642" y="1238097"/>
            <a:ext cx="10688716" cy="6450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>
                <a:solidFill>
                  <a:schemeClr val="tx1"/>
                </a:solidFill>
              </a:rPr>
              <a:t>Proses </a:t>
            </a:r>
            <a:r>
              <a:rPr lang="en-US" sz="1400" err="1">
                <a:solidFill>
                  <a:schemeClr val="tx1"/>
                </a:solidFill>
              </a:rPr>
              <a:t>konversi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oleokimia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seperti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hidroproses</a:t>
            </a:r>
            <a:r>
              <a:rPr lang="en-US" sz="1400">
                <a:solidFill>
                  <a:schemeClr val="tx1"/>
                </a:solidFill>
              </a:rPr>
              <a:t> lipid </a:t>
            </a:r>
            <a:r>
              <a:rPr lang="en-US" sz="1400" err="1">
                <a:solidFill>
                  <a:schemeClr val="tx1"/>
                </a:solidFill>
              </a:rPr>
              <a:t>dari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minyak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nabati</a:t>
            </a:r>
            <a:r>
              <a:rPr lang="en-US" sz="1400">
                <a:solidFill>
                  <a:schemeClr val="tx1"/>
                </a:solidFill>
              </a:rPr>
              <a:t>. </a:t>
            </a:r>
            <a:r>
              <a:rPr lang="en-US" sz="1400" err="1">
                <a:solidFill>
                  <a:schemeClr val="tx1"/>
                </a:solidFill>
              </a:rPr>
              <a:t>Sampai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tahun</a:t>
            </a:r>
            <a:r>
              <a:rPr lang="en-US" sz="1400">
                <a:solidFill>
                  <a:schemeClr val="tx1"/>
                </a:solidFill>
              </a:rPr>
              <a:t> 2020, HEFA </a:t>
            </a:r>
            <a:r>
              <a:rPr lang="en-US" sz="1400" err="1">
                <a:solidFill>
                  <a:schemeClr val="tx1"/>
                </a:solidFill>
              </a:rPr>
              <a:t>satu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satunya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rute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produksi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bioavtur</a:t>
            </a:r>
            <a:r>
              <a:rPr lang="en-US" sz="1400">
                <a:solidFill>
                  <a:schemeClr val="tx1"/>
                </a:solidFill>
              </a:rPr>
              <a:t> yang </a:t>
            </a:r>
            <a:r>
              <a:rPr lang="en-US" sz="1400" err="1">
                <a:solidFill>
                  <a:schemeClr val="tx1"/>
                </a:solidFill>
              </a:rPr>
              <a:t>diimplementasikan</a:t>
            </a:r>
            <a:r>
              <a:rPr lang="en-US" sz="1400">
                <a:solidFill>
                  <a:schemeClr val="tx1"/>
                </a:solidFill>
              </a:rPr>
              <a:t> pada </a:t>
            </a:r>
            <a:r>
              <a:rPr lang="en-US" sz="1400" err="1">
                <a:solidFill>
                  <a:schemeClr val="tx1"/>
                </a:solidFill>
              </a:rPr>
              <a:t>skala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industri</a:t>
            </a:r>
            <a:endParaRPr lang="en-ID" sz="140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FBB43-2C8E-47A5-A961-10BC5D20FE81}"/>
              </a:ext>
            </a:extLst>
          </p:cNvPr>
          <p:cNvSpPr/>
          <p:nvPr/>
        </p:nvSpPr>
        <p:spPr>
          <a:xfrm>
            <a:off x="422181" y="1034261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HEFA (</a:t>
            </a:r>
            <a:r>
              <a:rPr lang="en-US" sz="1600" b="1" i="1" err="1">
                <a:solidFill>
                  <a:schemeClr val="bg1"/>
                </a:solidFill>
              </a:rPr>
              <a:t>hydroprocessed</a:t>
            </a:r>
            <a:r>
              <a:rPr lang="en-US" sz="1600" b="1" i="1">
                <a:solidFill>
                  <a:schemeClr val="bg1"/>
                </a:solidFill>
              </a:rPr>
              <a:t> esters and fatty acids</a:t>
            </a:r>
            <a:r>
              <a:rPr lang="en-US" sz="1600" b="1">
                <a:solidFill>
                  <a:schemeClr val="bg1"/>
                </a:solidFill>
              </a:rPr>
              <a:t>)</a:t>
            </a:r>
            <a:endParaRPr lang="en-ID" sz="1600" b="1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78946B-F835-425D-8CD1-097424F851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2679" y="1921970"/>
            <a:ext cx="7167881" cy="40321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3A73F1-50EE-4576-BF43-CAD934ACD14F}"/>
              </a:ext>
            </a:extLst>
          </p:cNvPr>
          <p:cNvSpPr/>
          <p:nvPr/>
        </p:nvSpPr>
        <p:spPr>
          <a:xfrm>
            <a:off x="4500949" y="5994755"/>
            <a:ext cx="3082915" cy="325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Gambar 1.1 </a:t>
            </a:r>
            <a:r>
              <a:rPr lang="en-US" sz="1600">
                <a:solidFill>
                  <a:schemeClr val="tx1"/>
                </a:solidFill>
              </a:rPr>
              <a:t>Proses HEFA</a:t>
            </a:r>
            <a:r>
              <a:rPr lang="en-US" sz="1600" baseline="30000">
                <a:solidFill>
                  <a:schemeClr val="tx1"/>
                </a:solidFill>
              </a:rPr>
              <a:t>[1]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A6886-9A1A-4095-8C0B-036134376199}"/>
              </a:ext>
            </a:extLst>
          </p:cNvPr>
          <p:cNvSpPr/>
          <p:nvPr/>
        </p:nvSpPr>
        <p:spPr>
          <a:xfrm>
            <a:off x="499458" y="6375036"/>
            <a:ext cx="11085899" cy="3291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D3467-0A12-4E48-8B2D-62F1BD585052}"/>
              </a:ext>
            </a:extLst>
          </p:cNvPr>
          <p:cNvSpPr/>
          <p:nvPr/>
        </p:nvSpPr>
        <p:spPr>
          <a:xfrm>
            <a:off x="3316604" y="3598584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1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432A8-63EA-4DA3-9E14-5D6FDA66AFE3}"/>
              </a:ext>
            </a:extLst>
          </p:cNvPr>
          <p:cNvSpPr/>
          <p:nvPr/>
        </p:nvSpPr>
        <p:spPr>
          <a:xfrm>
            <a:off x="7419090" y="2706262"/>
            <a:ext cx="2024628" cy="824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FA09D-1E33-4337-A917-5DF064039EC3}"/>
              </a:ext>
            </a:extLst>
          </p:cNvPr>
          <p:cNvSpPr/>
          <p:nvPr/>
        </p:nvSpPr>
        <p:spPr>
          <a:xfrm>
            <a:off x="9433558" y="293609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4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70CE8-F736-4163-9BE2-9755FE0A5E14}"/>
              </a:ext>
            </a:extLst>
          </p:cNvPr>
          <p:cNvSpPr/>
          <p:nvPr/>
        </p:nvSpPr>
        <p:spPr>
          <a:xfrm>
            <a:off x="4750004" y="360051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2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0C07A-BCC8-4FA3-B024-031BCE50229E}"/>
              </a:ext>
            </a:extLst>
          </p:cNvPr>
          <p:cNvSpPr/>
          <p:nvPr/>
        </p:nvSpPr>
        <p:spPr>
          <a:xfrm>
            <a:off x="6510287" y="3598310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3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AF3FF6-015D-4B76-84A6-0558866CCFBD}"/>
              </a:ext>
            </a:extLst>
          </p:cNvPr>
          <p:cNvSpPr/>
          <p:nvPr/>
        </p:nvSpPr>
        <p:spPr>
          <a:xfrm>
            <a:off x="8833873" y="3992602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5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D78CA9-9544-4F82-84CA-F226970172C1}"/>
              </a:ext>
            </a:extLst>
          </p:cNvPr>
          <p:cNvSpPr/>
          <p:nvPr/>
        </p:nvSpPr>
        <p:spPr>
          <a:xfrm>
            <a:off x="8833873" y="4928543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6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741EA-4677-4806-A163-EC1B91A66BF1}"/>
              </a:ext>
            </a:extLst>
          </p:cNvPr>
          <p:cNvSpPr/>
          <p:nvPr/>
        </p:nvSpPr>
        <p:spPr>
          <a:xfrm>
            <a:off x="7875480" y="4899627"/>
            <a:ext cx="736847" cy="370615"/>
          </a:xfrm>
          <a:prstGeom prst="rect">
            <a:avLst/>
          </a:prstGeom>
          <a:solidFill>
            <a:srgbClr val="F3F3F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endParaRPr lang="en-ID" sz="8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F12402E-BCE1-ECD8-EEB5-6E365ACD182A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Rute</a:t>
            </a:r>
            <a:r>
              <a:rPr lang="en-US" sz="4400"/>
              <a:t> </a:t>
            </a:r>
            <a:r>
              <a:rPr lang="en-US" sz="4400" err="1"/>
              <a:t>Produksi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3FEAF-3A36-03A9-0FF7-C4721636D119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17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hart&#10;&#10;Description automatically generated">
            <a:extLst>
              <a:ext uri="{FF2B5EF4-FFF2-40B4-BE49-F238E27FC236}">
                <a16:creationId xmlns:a16="http://schemas.microsoft.com/office/drawing/2014/main" id="{037D454E-6B88-41CA-BCD1-AF0DE6CB6D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73" y="1195240"/>
            <a:ext cx="4758723" cy="1499278"/>
          </a:xfrm>
          <a:prstGeom prst="rect">
            <a:avLst/>
          </a:prstGeom>
        </p:spPr>
      </p:pic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7912542" y="1941971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9085740" y="1722149"/>
            <a:ext cx="2013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TG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8437050" y="157982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2"/>
                </a:solidFill>
              </a:rPr>
              <a:t>A</a:t>
            </a:r>
            <a:endParaRPr lang="ko-KR" altLang="en-US" sz="2000" b="1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7932264" y="54607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9096741" y="2679644"/>
            <a:ext cx="22296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Dekarboksilasi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8437050" y="270072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B</a:t>
            </a:r>
            <a:endParaRPr lang="ko-KR" altLang="en-US" sz="2000" b="1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7935450" y="3033587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9084836" y="3869864"/>
            <a:ext cx="24007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Hidrodekarbonilasi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8425144" y="390064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4"/>
                </a:solidFill>
              </a:rPr>
              <a:t>C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7923543" y="4264748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9120864" y="5065860"/>
            <a:ext cx="27168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Hidrodeoksigenasi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(HDO)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8445319" y="509663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</a:rPr>
              <a:t>D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 rot="18624381">
            <a:off x="1039222" y="1690900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 rot="2975619">
              <a:off x="1900180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 rot="18522316">
            <a:off x="1037249" y="2807431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 rot="3077684"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 rot="18625380">
            <a:off x="1037247" y="4006814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 rot="2974620"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 rot="18534663">
            <a:off x="1032612" y="5125637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 rot="3065337"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>
            <a:off x="7769921" y="1496492"/>
            <a:ext cx="0" cy="44706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EFA850-A124-4FAC-9807-A85D59DADB4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6"/>
          <a:stretch/>
        </p:blipFill>
        <p:spPr>
          <a:xfrm>
            <a:off x="1831373" y="2700728"/>
            <a:ext cx="5214729" cy="31349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1EFE91-EBD0-455C-BE6F-AD3D42299062}"/>
              </a:ext>
            </a:extLst>
          </p:cNvPr>
          <p:cNvSpPr txBox="1"/>
          <p:nvPr/>
        </p:nvSpPr>
        <p:spPr>
          <a:xfrm>
            <a:off x="1595660" y="5967124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1.2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Skema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umum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trigliserida</a:t>
            </a:r>
            <a:r>
              <a:rPr lang="en-US" sz="1400" baseline="30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[1]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ACF8B-3EB1-4F08-9520-BA26C3DCFF53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Sotelo-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Boyas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R., Trejo-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Zarraga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F., dan Jesus Hernandez-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Loyo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 de (2012):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Hydroconversion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of Triglycerides into Green Liquid Fuels,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Hydrogenation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49F04CF9-6BB7-B43C-9344-DD4728AC34F5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Hidrogenasi</a:t>
            </a:r>
            <a:r>
              <a:rPr lang="en-US" sz="4400"/>
              <a:t> dan </a:t>
            </a:r>
            <a:r>
              <a:rPr lang="en-US" sz="4400" err="1"/>
              <a:t>Deoksigenasi</a:t>
            </a:r>
            <a:endParaRPr lang="en-US" sz="4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4C23C2-6DE9-C458-FF75-1D336FDDC800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0533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EC4AFCC39E149AA1ABBAEEC458E2F" ma:contentTypeVersion="5" ma:contentTypeDescription="Create a new document." ma:contentTypeScope="" ma:versionID="4a6c5362b690132bee29faf0730ed3da">
  <xsd:schema xmlns:xsd="http://www.w3.org/2001/XMLSchema" xmlns:xs="http://www.w3.org/2001/XMLSchema" xmlns:p="http://schemas.microsoft.com/office/2006/metadata/properties" xmlns:ns3="81eb2423-cff3-4869-9df2-2c7b9f016c9b" xmlns:ns4="916f8b08-8ec7-411b-865e-383565933381" targetNamespace="http://schemas.microsoft.com/office/2006/metadata/properties" ma:root="true" ma:fieldsID="ba08c075559a6485d22f66b8063b403d" ns3:_="" ns4:_="">
    <xsd:import namespace="81eb2423-cff3-4869-9df2-2c7b9f016c9b"/>
    <xsd:import namespace="916f8b08-8ec7-411b-865e-383565933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b2423-cff3-4869-9df2-2c7b9f016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f8b08-8ec7-411b-865e-383565933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E22FD4-560E-4563-8AE0-37439EACD1B8}">
  <ds:schemaRefs>
    <ds:schemaRef ds:uri="81eb2423-cff3-4869-9df2-2c7b9f016c9b"/>
    <ds:schemaRef ds:uri="916f8b08-8ec7-411b-865e-383565933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D9E7FE-DF26-47CE-922F-E789E2084C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8947DE-3915-4BFE-9811-112962F43F37}">
  <ds:schemaRefs>
    <ds:schemaRef ds:uri="81eb2423-cff3-4869-9df2-2c7b9f016c9b"/>
    <ds:schemaRef ds:uri="916f8b08-8ec7-411b-865e-38356593338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7719</Words>
  <Application>Microsoft Office PowerPoint</Application>
  <PresentationFormat>Widescreen</PresentationFormat>
  <Paragraphs>1503</Paragraphs>
  <Slides>79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Cambria Math</vt:lpstr>
      <vt:lpstr>NexusSans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pramaandrisi@gmail.com</cp:lastModifiedBy>
  <cp:revision>11</cp:revision>
  <dcterms:created xsi:type="dcterms:W3CDTF">2020-01-20T05:08:25Z</dcterms:created>
  <dcterms:modified xsi:type="dcterms:W3CDTF">2022-06-11T12:29:29Z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0x010100997EC4AFCC39E149AA1ABBAEEC458E2F</vt:lpwstr>
  </property>
</Properties>
</file>